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47"/>
  </p:notesMasterIdLst>
  <p:sldIdLst>
    <p:sldId id="470" r:id="rId2"/>
    <p:sldId id="519" r:id="rId3"/>
    <p:sldId id="509" r:id="rId4"/>
    <p:sldId id="513" r:id="rId5"/>
    <p:sldId id="510" r:id="rId6"/>
    <p:sldId id="515" r:id="rId7"/>
    <p:sldId id="514" r:id="rId8"/>
    <p:sldId id="443" r:id="rId9"/>
    <p:sldId id="477" r:id="rId10"/>
    <p:sldId id="520" r:id="rId11"/>
    <p:sldId id="476" r:id="rId12"/>
    <p:sldId id="521" r:id="rId13"/>
    <p:sldId id="475" r:id="rId14"/>
    <p:sldId id="484" r:id="rId15"/>
    <p:sldId id="479" r:id="rId16"/>
    <p:sldId id="418" r:id="rId17"/>
    <p:sldId id="485" r:id="rId18"/>
    <p:sldId id="482" r:id="rId19"/>
    <p:sldId id="486" r:id="rId20"/>
    <p:sldId id="488" r:id="rId21"/>
    <p:sldId id="472" r:id="rId22"/>
    <p:sldId id="489" r:id="rId23"/>
    <p:sldId id="480" r:id="rId24"/>
    <p:sldId id="490" r:id="rId25"/>
    <p:sldId id="458" r:id="rId26"/>
    <p:sldId id="456" r:id="rId27"/>
    <p:sldId id="491" r:id="rId28"/>
    <p:sldId id="473" r:id="rId29"/>
    <p:sldId id="492" r:id="rId30"/>
    <p:sldId id="449" r:id="rId31"/>
    <p:sldId id="493" r:id="rId32"/>
    <p:sldId id="506" r:id="rId33"/>
    <p:sldId id="494" r:id="rId34"/>
    <p:sldId id="495" r:id="rId35"/>
    <p:sldId id="496" r:id="rId36"/>
    <p:sldId id="497" r:id="rId37"/>
    <p:sldId id="467" r:id="rId38"/>
    <p:sldId id="508" r:id="rId39"/>
    <p:sldId id="507" r:id="rId40"/>
    <p:sldId id="499" r:id="rId41"/>
    <p:sldId id="500" r:id="rId42"/>
    <p:sldId id="518" r:id="rId43"/>
    <p:sldId id="501" r:id="rId44"/>
    <p:sldId id="517" r:id="rId45"/>
    <p:sldId id="51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6"/>
    <p:restoredTop sz="96327"/>
  </p:normalViewPr>
  <p:slideViewPr>
    <p:cSldViewPr snapToGrid="0">
      <p:cViewPr varScale="1">
        <p:scale>
          <a:sx n="115" d="100"/>
          <a:sy n="115" d="100"/>
        </p:scale>
        <p:origin x="23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6738EB-C8B3-4048-9877-37EB03CFF6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4679087-764A-443B-B5C4-EFDE7C4E74A1}">
      <dgm:prSet/>
      <dgm:spPr/>
      <dgm:t>
        <a:bodyPr/>
        <a:lstStyle/>
        <a:p>
          <a:pPr>
            <a:defRPr cap="all"/>
          </a:pPr>
          <a:r>
            <a:rPr lang="en-CA"/>
            <a:t>Project Objective</a:t>
          </a:r>
          <a:endParaRPr lang="en-US"/>
        </a:p>
      </dgm:t>
    </dgm:pt>
    <dgm:pt modelId="{0804BFF7-1BB4-4EF8-B366-3F87AB0900D3}" type="parTrans" cxnId="{529BBF8A-DB43-41F3-BD12-15C089FB44FE}">
      <dgm:prSet/>
      <dgm:spPr/>
      <dgm:t>
        <a:bodyPr/>
        <a:lstStyle/>
        <a:p>
          <a:endParaRPr lang="en-US"/>
        </a:p>
      </dgm:t>
    </dgm:pt>
    <dgm:pt modelId="{BD6A6990-C6F8-4CCB-9D1D-88AD62F5B909}" type="sibTrans" cxnId="{529BBF8A-DB43-41F3-BD12-15C089FB44FE}">
      <dgm:prSet/>
      <dgm:spPr/>
      <dgm:t>
        <a:bodyPr/>
        <a:lstStyle/>
        <a:p>
          <a:endParaRPr lang="en-US"/>
        </a:p>
      </dgm:t>
    </dgm:pt>
    <dgm:pt modelId="{82E8F77E-29D1-4169-9C85-CA38A6CA3374}">
      <dgm:prSet/>
      <dgm:spPr/>
      <dgm:t>
        <a:bodyPr/>
        <a:lstStyle/>
        <a:p>
          <a:pPr>
            <a:defRPr cap="all"/>
          </a:pPr>
          <a:r>
            <a:rPr lang="en-CA"/>
            <a:t>Project Methodology</a:t>
          </a:r>
          <a:endParaRPr lang="en-US"/>
        </a:p>
      </dgm:t>
    </dgm:pt>
    <dgm:pt modelId="{51DF2909-2D02-470E-AE32-B7BC7C857E1A}" type="parTrans" cxnId="{E8F5EAA8-AB93-4EB0-B9E6-CD9DF1B27398}">
      <dgm:prSet/>
      <dgm:spPr/>
      <dgm:t>
        <a:bodyPr/>
        <a:lstStyle/>
        <a:p>
          <a:endParaRPr lang="en-US"/>
        </a:p>
      </dgm:t>
    </dgm:pt>
    <dgm:pt modelId="{E3A3EB24-56D4-4089-8581-2E252703CDA5}" type="sibTrans" cxnId="{E8F5EAA8-AB93-4EB0-B9E6-CD9DF1B27398}">
      <dgm:prSet/>
      <dgm:spPr/>
      <dgm:t>
        <a:bodyPr/>
        <a:lstStyle/>
        <a:p>
          <a:endParaRPr lang="en-US"/>
        </a:p>
      </dgm:t>
    </dgm:pt>
    <dgm:pt modelId="{0221658A-CE4E-4F4C-8D03-FF1FE594362A}">
      <dgm:prSet/>
      <dgm:spPr/>
      <dgm:t>
        <a:bodyPr/>
        <a:lstStyle/>
        <a:p>
          <a:pPr>
            <a:defRPr cap="all"/>
          </a:pPr>
          <a:r>
            <a:rPr lang="en-CA"/>
            <a:t>Architecture</a:t>
          </a:r>
          <a:endParaRPr lang="en-US"/>
        </a:p>
      </dgm:t>
    </dgm:pt>
    <dgm:pt modelId="{4C90DC25-A0A6-40BC-A27A-56BA84A38F98}" type="parTrans" cxnId="{7749693F-9DF5-4BC5-82B0-1717A6DC2EEF}">
      <dgm:prSet/>
      <dgm:spPr/>
      <dgm:t>
        <a:bodyPr/>
        <a:lstStyle/>
        <a:p>
          <a:endParaRPr lang="en-US"/>
        </a:p>
      </dgm:t>
    </dgm:pt>
    <dgm:pt modelId="{14230654-A319-4174-A5A1-569DE08657B9}" type="sibTrans" cxnId="{7749693F-9DF5-4BC5-82B0-1717A6DC2EEF}">
      <dgm:prSet/>
      <dgm:spPr/>
      <dgm:t>
        <a:bodyPr/>
        <a:lstStyle/>
        <a:p>
          <a:endParaRPr lang="en-US"/>
        </a:p>
      </dgm:t>
    </dgm:pt>
    <dgm:pt modelId="{377D2A98-7DEA-4095-B628-31CC4AB8039C}">
      <dgm:prSet/>
      <dgm:spPr/>
      <dgm:t>
        <a:bodyPr/>
        <a:lstStyle/>
        <a:p>
          <a:pPr>
            <a:defRPr cap="all"/>
          </a:pPr>
          <a:r>
            <a:rPr lang="en-CA"/>
            <a:t>Future Work</a:t>
          </a:r>
          <a:endParaRPr lang="en-US"/>
        </a:p>
      </dgm:t>
    </dgm:pt>
    <dgm:pt modelId="{8DCEF2D1-DFC2-4292-B3C2-CF8A549B3AEE}" type="parTrans" cxnId="{C09BD711-A355-4BF6-A8E2-AB2AA84DE9B0}">
      <dgm:prSet/>
      <dgm:spPr/>
      <dgm:t>
        <a:bodyPr/>
        <a:lstStyle/>
        <a:p>
          <a:endParaRPr lang="en-US"/>
        </a:p>
      </dgm:t>
    </dgm:pt>
    <dgm:pt modelId="{83EACDBE-473D-45A2-BC6A-C638193363DE}" type="sibTrans" cxnId="{C09BD711-A355-4BF6-A8E2-AB2AA84DE9B0}">
      <dgm:prSet/>
      <dgm:spPr/>
      <dgm:t>
        <a:bodyPr/>
        <a:lstStyle/>
        <a:p>
          <a:endParaRPr lang="en-US"/>
        </a:p>
      </dgm:t>
    </dgm:pt>
    <dgm:pt modelId="{75FD88C3-0236-41BF-9462-4C3C3E8CF51F}" type="pres">
      <dgm:prSet presAssocID="{826738EB-C8B3-4048-9877-37EB03CFF64F}" presName="root" presStyleCnt="0">
        <dgm:presLayoutVars>
          <dgm:dir/>
          <dgm:resizeHandles val="exact"/>
        </dgm:presLayoutVars>
      </dgm:prSet>
      <dgm:spPr/>
    </dgm:pt>
    <dgm:pt modelId="{0F2762A0-4F3F-462C-BD4C-15E41DC7B7C7}" type="pres">
      <dgm:prSet presAssocID="{74679087-764A-443B-B5C4-EFDE7C4E74A1}" presName="compNode" presStyleCnt="0"/>
      <dgm:spPr/>
    </dgm:pt>
    <dgm:pt modelId="{5B9D8BA1-513A-4DBC-A856-4CFA1676F524}" type="pres">
      <dgm:prSet presAssocID="{74679087-764A-443B-B5C4-EFDE7C4E74A1}" presName="iconBgRect" presStyleLbl="bgShp" presStyleIdx="0" presStyleCnt="4"/>
      <dgm:spPr/>
    </dgm:pt>
    <dgm:pt modelId="{AE4A16CC-C52A-489D-B988-CB2B8D89A959}" type="pres">
      <dgm:prSet presAssocID="{74679087-764A-443B-B5C4-EFDE7C4E74A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B9E55D-C2D2-4943-91EF-D702244E5B93}" type="pres">
      <dgm:prSet presAssocID="{74679087-764A-443B-B5C4-EFDE7C4E74A1}" presName="spaceRect" presStyleCnt="0"/>
      <dgm:spPr/>
    </dgm:pt>
    <dgm:pt modelId="{C3410242-6498-4938-8C1B-357B1F6832A6}" type="pres">
      <dgm:prSet presAssocID="{74679087-764A-443B-B5C4-EFDE7C4E74A1}" presName="textRect" presStyleLbl="revTx" presStyleIdx="0" presStyleCnt="4">
        <dgm:presLayoutVars>
          <dgm:chMax val="1"/>
          <dgm:chPref val="1"/>
        </dgm:presLayoutVars>
      </dgm:prSet>
      <dgm:spPr/>
    </dgm:pt>
    <dgm:pt modelId="{D7FEE601-37CD-4835-9BB4-A0BEE50FE834}" type="pres">
      <dgm:prSet presAssocID="{BD6A6990-C6F8-4CCB-9D1D-88AD62F5B909}" presName="sibTrans" presStyleCnt="0"/>
      <dgm:spPr/>
    </dgm:pt>
    <dgm:pt modelId="{17E8FA03-B853-4F55-B65C-C2561E5EB0DD}" type="pres">
      <dgm:prSet presAssocID="{82E8F77E-29D1-4169-9C85-CA38A6CA3374}" presName="compNode" presStyleCnt="0"/>
      <dgm:spPr/>
    </dgm:pt>
    <dgm:pt modelId="{5FBD4714-AB8F-44B2-ABF0-1FB437FDD8CD}" type="pres">
      <dgm:prSet presAssocID="{82E8F77E-29D1-4169-9C85-CA38A6CA3374}" presName="iconBgRect" presStyleLbl="bgShp" presStyleIdx="1" presStyleCnt="4"/>
      <dgm:spPr/>
    </dgm:pt>
    <dgm:pt modelId="{4296D45D-D413-43AF-A772-754A46416A8A}" type="pres">
      <dgm:prSet presAssocID="{82E8F77E-29D1-4169-9C85-CA38A6CA337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376273F-2327-48A4-B8F2-A2DF0AFAD231}" type="pres">
      <dgm:prSet presAssocID="{82E8F77E-29D1-4169-9C85-CA38A6CA3374}" presName="spaceRect" presStyleCnt="0"/>
      <dgm:spPr/>
    </dgm:pt>
    <dgm:pt modelId="{49C18DD4-0EEE-4B1A-A9C9-59F69D011D42}" type="pres">
      <dgm:prSet presAssocID="{82E8F77E-29D1-4169-9C85-CA38A6CA3374}" presName="textRect" presStyleLbl="revTx" presStyleIdx="1" presStyleCnt="4">
        <dgm:presLayoutVars>
          <dgm:chMax val="1"/>
          <dgm:chPref val="1"/>
        </dgm:presLayoutVars>
      </dgm:prSet>
      <dgm:spPr/>
    </dgm:pt>
    <dgm:pt modelId="{7233D256-4C71-4B62-BD18-8607465214D7}" type="pres">
      <dgm:prSet presAssocID="{E3A3EB24-56D4-4089-8581-2E252703CDA5}" presName="sibTrans" presStyleCnt="0"/>
      <dgm:spPr/>
    </dgm:pt>
    <dgm:pt modelId="{CC7F2028-5643-47E2-86D2-2081D8CE95F8}" type="pres">
      <dgm:prSet presAssocID="{0221658A-CE4E-4F4C-8D03-FF1FE594362A}" presName="compNode" presStyleCnt="0"/>
      <dgm:spPr/>
    </dgm:pt>
    <dgm:pt modelId="{5F3053CE-F939-46AE-AF56-B0BA6DD6079A}" type="pres">
      <dgm:prSet presAssocID="{0221658A-CE4E-4F4C-8D03-FF1FE594362A}" presName="iconBgRect" presStyleLbl="bgShp" presStyleIdx="2" presStyleCnt="4"/>
      <dgm:spPr/>
    </dgm:pt>
    <dgm:pt modelId="{3B3E5A90-30F5-4994-8393-E5BC12D4606D}" type="pres">
      <dgm:prSet presAssocID="{0221658A-CE4E-4F4C-8D03-FF1FE594362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FE3CEA5A-1576-49D3-8E68-3CA3ECF9C688}" type="pres">
      <dgm:prSet presAssocID="{0221658A-CE4E-4F4C-8D03-FF1FE594362A}" presName="spaceRect" presStyleCnt="0"/>
      <dgm:spPr/>
    </dgm:pt>
    <dgm:pt modelId="{A95C1081-2BA8-48E3-BA01-7448DD1D2DA3}" type="pres">
      <dgm:prSet presAssocID="{0221658A-CE4E-4F4C-8D03-FF1FE594362A}" presName="textRect" presStyleLbl="revTx" presStyleIdx="2" presStyleCnt="4">
        <dgm:presLayoutVars>
          <dgm:chMax val="1"/>
          <dgm:chPref val="1"/>
        </dgm:presLayoutVars>
      </dgm:prSet>
      <dgm:spPr/>
    </dgm:pt>
    <dgm:pt modelId="{282C2CD4-BFC4-4DF1-8BCC-6BF63C691D28}" type="pres">
      <dgm:prSet presAssocID="{14230654-A319-4174-A5A1-569DE08657B9}" presName="sibTrans" presStyleCnt="0"/>
      <dgm:spPr/>
    </dgm:pt>
    <dgm:pt modelId="{48067F3B-1BDB-4D60-9727-2EB63F441D17}" type="pres">
      <dgm:prSet presAssocID="{377D2A98-7DEA-4095-B628-31CC4AB8039C}" presName="compNode" presStyleCnt="0"/>
      <dgm:spPr/>
    </dgm:pt>
    <dgm:pt modelId="{292218DB-4FE4-4656-B773-328273BF789D}" type="pres">
      <dgm:prSet presAssocID="{377D2A98-7DEA-4095-B628-31CC4AB8039C}" presName="iconBgRect" presStyleLbl="bgShp" presStyleIdx="3" presStyleCnt="4"/>
      <dgm:spPr/>
    </dgm:pt>
    <dgm:pt modelId="{2F841850-0CAF-4137-A70C-DB9575FBDACA}" type="pres">
      <dgm:prSet presAssocID="{377D2A98-7DEA-4095-B628-31CC4AB8039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D10C725-3B07-474A-9736-508CF50CFB18}" type="pres">
      <dgm:prSet presAssocID="{377D2A98-7DEA-4095-B628-31CC4AB8039C}" presName="spaceRect" presStyleCnt="0"/>
      <dgm:spPr/>
    </dgm:pt>
    <dgm:pt modelId="{C0246EFF-30A6-4C06-BBDE-53E1037F1FA8}" type="pres">
      <dgm:prSet presAssocID="{377D2A98-7DEA-4095-B628-31CC4AB8039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09BD711-A355-4BF6-A8E2-AB2AA84DE9B0}" srcId="{826738EB-C8B3-4048-9877-37EB03CFF64F}" destId="{377D2A98-7DEA-4095-B628-31CC4AB8039C}" srcOrd="3" destOrd="0" parTransId="{8DCEF2D1-DFC2-4292-B3C2-CF8A549B3AEE}" sibTransId="{83EACDBE-473D-45A2-BC6A-C638193363DE}"/>
    <dgm:cxn modelId="{9516F915-31EB-49E8-B619-650E32E92DA5}" type="presOf" srcId="{826738EB-C8B3-4048-9877-37EB03CFF64F}" destId="{75FD88C3-0236-41BF-9462-4C3C3E8CF51F}" srcOrd="0" destOrd="0" presId="urn:microsoft.com/office/officeart/2018/5/layout/IconCircleLabelList"/>
    <dgm:cxn modelId="{B2E3C333-A01A-46D5-9D2E-E449E4257EED}" type="presOf" srcId="{377D2A98-7DEA-4095-B628-31CC4AB8039C}" destId="{C0246EFF-30A6-4C06-BBDE-53E1037F1FA8}" srcOrd="0" destOrd="0" presId="urn:microsoft.com/office/officeart/2018/5/layout/IconCircleLabelList"/>
    <dgm:cxn modelId="{7749693F-9DF5-4BC5-82B0-1717A6DC2EEF}" srcId="{826738EB-C8B3-4048-9877-37EB03CFF64F}" destId="{0221658A-CE4E-4F4C-8D03-FF1FE594362A}" srcOrd="2" destOrd="0" parTransId="{4C90DC25-A0A6-40BC-A27A-56BA84A38F98}" sibTransId="{14230654-A319-4174-A5A1-569DE08657B9}"/>
    <dgm:cxn modelId="{76A42655-89A0-4188-968D-3327E2D88E37}" type="presOf" srcId="{82E8F77E-29D1-4169-9C85-CA38A6CA3374}" destId="{49C18DD4-0EEE-4B1A-A9C9-59F69D011D42}" srcOrd="0" destOrd="0" presId="urn:microsoft.com/office/officeart/2018/5/layout/IconCircleLabelList"/>
    <dgm:cxn modelId="{529BBF8A-DB43-41F3-BD12-15C089FB44FE}" srcId="{826738EB-C8B3-4048-9877-37EB03CFF64F}" destId="{74679087-764A-443B-B5C4-EFDE7C4E74A1}" srcOrd="0" destOrd="0" parTransId="{0804BFF7-1BB4-4EF8-B366-3F87AB0900D3}" sibTransId="{BD6A6990-C6F8-4CCB-9D1D-88AD62F5B909}"/>
    <dgm:cxn modelId="{A0D9708E-8AD9-452F-B3CD-E30AE0AE6D54}" type="presOf" srcId="{0221658A-CE4E-4F4C-8D03-FF1FE594362A}" destId="{A95C1081-2BA8-48E3-BA01-7448DD1D2DA3}" srcOrd="0" destOrd="0" presId="urn:microsoft.com/office/officeart/2018/5/layout/IconCircleLabelList"/>
    <dgm:cxn modelId="{E8F5EAA8-AB93-4EB0-B9E6-CD9DF1B27398}" srcId="{826738EB-C8B3-4048-9877-37EB03CFF64F}" destId="{82E8F77E-29D1-4169-9C85-CA38A6CA3374}" srcOrd="1" destOrd="0" parTransId="{51DF2909-2D02-470E-AE32-B7BC7C857E1A}" sibTransId="{E3A3EB24-56D4-4089-8581-2E252703CDA5}"/>
    <dgm:cxn modelId="{52E00DB2-743E-44D2-A7EB-E564DA09F9A4}" type="presOf" srcId="{74679087-764A-443B-B5C4-EFDE7C4E74A1}" destId="{C3410242-6498-4938-8C1B-357B1F6832A6}" srcOrd="0" destOrd="0" presId="urn:microsoft.com/office/officeart/2018/5/layout/IconCircleLabelList"/>
    <dgm:cxn modelId="{FB49EB93-4BF8-4244-BC36-CC3F23D78EC3}" type="presParOf" srcId="{75FD88C3-0236-41BF-9462-4C3C3E8CF51F}" destId="{0F2762A0-4F3F-462C-BD4C-15E41DC7B7C7}" srcOrd="0" destOrd="0" presId="urn:microsoft.com/office/officeart/2018/5/layout/IconCircleLabelList"/>
    <dgm:cxn modelId="{DEFE461F-D551-43DE-8061-64DAC416A7AD}" type="presParOf" srcId="{0F2762A0-4F3F-462C-BD4C-15E41DC7B7C7}" destId="{5B9D8BA1-513A-4DBC-A856-4CFA1676F524}" srcOrd="0" destOrd="0" presId="urn:microsoft.com/office/officeart/2018/5/layout/IconCircleLabelList"/>
    <dgm:cxn modelId="{949D1111-EB85-4CEA-B689-9A7C226B2382}" type="presParOf" srcId="{0F2762A0-4F3F-462C-BD4C-15E41DC7B7C7}" destId="{AE4A16CC-C52A-489D-B988-CB2B8D89A959}" srcOrd="1" destOrd="0" presId="urn:microsoft.com/office/officeart/2018/5/layout/IconCircleLabelList"/>
    <dgm:cxn modelId="{DF0F390E-2537-46DB-9A10-A41AF8F84CAF}" type="presParOf" srcId="{0F2762A0-4F3F-462C-BD4C-15E41DC7B7C7}" destId="{BBB9E55D-C2D2-4943-91EF-D702244E5B93}" srcOrd="2" destOrd="0" presId="urn:microsoft.com/office/officeart/2018/5/layout/IconCircleLabelList"/>
    <dgm:cxn modelId="{69A51E9B-61DD-4C95-B754-6E22BCFE1C0E}" type="presParOf" srcId="{0F2762A0-4F3F-462C-BD4C-15E41DC7B7C7}" destId="{C3410242-6498-4938-8C1B-357B1F6832A6}" srcOrd="3" destOrd="0" presId="urn:microsoft.com/office/officeart/2018/5/layout/IconCircleLabelList"/>
    <dgm:cxn modelId="{8056BF68-B896-4B5A-BA67-76299270F747}" type="presParOf" srcId="{75FD88C3-0236-41BF-9462-4C3C3E8CF51F}" destId="{D7FEE601-37CD-4835-9BB4-A0BEE50FE834}" srcOrd="1" destOrd="0" presId="urn:microsoft.com/office/officeart/2018/5/layout/IconCircleLabelList"/>
    <dgm:cxn modelId="{6783DD16-1A22-4DDE-AAB6-1F78BDABA687}" type="presParOf" srcId="{75FD88C3-0236-41BF-9462-4C3C3E8CF51F}" destId="{17E8FA03-B853-4F55-B65C-C2561E5EB0DD}" srcOrd="2" destOrd="0" presId="urn:microsoft.com/office/officeart/2018/5/layout/IconCircleLabelList"/>
    <dgm:cxn modelId="{2C7147AD-1B2E-412A-A671-28312537E839}" type="presParOf" srcId="{17E8FA03-B853-4F55-B65C-C2561E5EB0DD}" destId="{5FBD4714-AB8F-44B2-ABF0-1FB437FDD8CD}" srcOrd="0" destOrd="0" presId="urn:microsoft.com/office/officeart/2018/5/layout/IconCircleLabelList"/>
    <dgm:cxn modelId="{ED13D958-5E35-4B6E-9312-0AA309110CC2}" type="presParOf" srcId="{17E8FA03-B853-4F55-B65C-C2561E5EB0DD}" destId="{4296D45D-D413-43AF-A772-754A46416A8A}" srcOrd="1" destOrd="0" presId="urn:microsoft.com/office/officeart/2018/5/layout/IconCircleLabelList"/>
    <dgm:cxn modelId="{781A02CB-4A6C-4397-A038-07B9CF97728D}" type="presParOf" srcId="{17E8FA03-B853-4F55-B65C-C2561E5EB0DD}" destId="{8376273F-2327-48A4-B8F2-A2DF0AFAD231}" srcOrd="2" destOrd="0" presId="urn:microsoft.com/office/officeart/2018/5/layout/IconCircleLabelList"/>
    <dgm:cxn modelId="{63559ADC-7C8F-4365-A40A-90B15332451E}" type="presParOf" srcId="{17E8FA03-B853-4F55-B65C-C2561E5EB0DD}" destId="{49C18DD4-0EEE-4B1A-A9C9-59F69D011D42}" srcOrd="3" destOrd="0" presId="urn:microsoft.com/office/officeart/2018/5/layout/IconCircleLabelList"/>
    <dgm:cxn modelId="{B82BA24C-10D4-4639-8D2B-5FF63E673D9B}" type="presParOf" srcId="{75FD88C3-0236-41BF-9462-4C3C3E8CF51F}" destId="{7233D256-4C71-4B62-BD18-8607465214D7}" srcOrd="3" destOrd="0" presId="urn:microsoft.com/office/officeart/2018/5/layout/IconCircleLabelList"/>
    <dgm:cxn modelId="{AB3E3A5B-2DB7-460C-BDE7-BC37907A1D14}" type="presParOf" srcId="{75FD88C3-0236-41BF-9462-4C3C3E8CF51F}" destId="{CC7F2028-5643-47E2-86D2-2081D8CE95F8}" srcOrd="4" destOrd="0" presId="urn:microsoft.com/office/officeart/2018/5/layout/IconCircleLabelList"/>
    <dgm:cxn modelId="{1C778B96-E755-4A5F-8748-25266919F1D7}" type="presParOf" srcId="{CC7F2028-5643-47E2-86D2-2081D8CE95F8}" destId="{5F3053CE-F939-46AE-AF56-B0BA6DD6079A}" srcOrd="0" destOrd="0" presId="urn:microsoft.com/office/officeart/2018/5/layout/IconCircleLabelList"/>
    <dgm:cxn modelId="{C1006523-0946-4880-85E6-0693E741F360}" type="presParOf" srcId="{CC7F2028-5643-47E2-86D2-2081D8CE95F8}" destId="{3B3E5A90-30F5-4994-8393-E5BC12D4606D}" srcOrd="1" destOrd="0" presId="urn:microsoft.com/office/officeart/2018/5/layout/IconCircleLabelList"/>
    <dgm:cxn modelId="{D7A1FFAB-A2B7-4D74-97B7-1EE0B187CD25}" type="presParOf" srcId="{CC7F2028-5643-47E2-86D2-2081D8CE95F8}" destId="{FE3CEA5A-1576-49D3-8E68-3CA3ECF9C688}" srcOrd="2" destOrd="0" presId="urn:microsoft.com/office/officeart/2018/5/layout/IconCircleLabelList"/>
    <dgm:cxn modelId="{188CEDFF-4092-41DE-AB8F-46196E8D24D0}" type="presParOf" srcId="{CC7F2028-5643-47E2-86D2-2081D8CE95F8}" destId="{A95C1081-2BA8-48E3-BA01-7448DD1D2DA3}" srcOrd="3" destOrd="0" presId="urn:microsoft.com/office/officeart/2018/5/layout/IconCircleLabelList"/>
    <dgm:cxn modelId="{266AC9AD-9418-4BF0-B543-1593E12112DA}" type="presParOf" srcId="{75FD88C3-0236-41BF-9462-4C3C3E8CF51F}" destId="{282C2CD4-BFC4-4DF1-8BCC-6BF63C691D28}" srcOrd="5" destOrd="0" presId="urn:microsoft.com/office/officeart/2018/5/layout/IconCircleLabelList"/>
    <dgm:cxn modelId="{DE24F9B9-EE64-4522-8850-BD1FE1476E5D}" type="presParOf" srcId="{75FD88C3-0236-41BF-9462-4C3C3E8CF51F}" destId="{48067F3B-1BDB-4D60-9727-2EB63F441D17}" srcOrd="6" destOrd="0" presId="urn:microsoft.com/office/officeart/2018/5/layout/IconCircleLabelList"/>
    <dgm:cxn modelId="{C4F0634A-5B1B-4E43-B94B-C8070665A467}" type="presParOf" srcId="{48067F3B-1BDB-4D60-9727-2EB63F441D17}" destId="{292218DB-4FE4-4656-B773-328273BF789D}" srcOrd="0" destOrd="0" presId="urn:microsoft.com/office/officeart/2018/5/layout/IconCircleLabelList"/>
    <dgm:cxn modelId="{A031C2F8-CF7C-433C-A3B7-21C02D6B021C}" type="presParOf" srcId="{48067F3B-1BDB-4D60-9727-2EB63F441D17}" destId="{2F841850-0CAF-4137-A70C-DB9575FBDACA}" srcOrd="1" destOrd="0" presId="urn:microsoft.com/office/officeart/2018/5/layout/IconCircleLabelList"/>
    <dgm:cxn modelId="{87048E6C-ECC0-4249-8195-4C7F36272766}" type="presParOf" srcId="{48067F3B-1BDB-4D60-9727-2EB63F441D17}" destId="{DD10C725-3B07-474A-9736-508CF50CFB18}" srcOrd="2" destOrd="0" presId="urn:microsoft.com/office/officeart/2018/5/layout/IconCircleLabelList"/>
    <dgm:cxn modelId="{618189FF-2823-4D8B-850E-E1D14A2161EB}" type="presParOf" srcId="{48067F3B-1BDB-4D60-9727-2EB63F441D17}" destId="{C0246EFF-30A6-4C06-BBDE-53E1037F1FA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2BAB12-1FE8-4768-95F3-2E863DACD5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C784C444-AD28-4A2C-A9F8-5852111EA1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Face anonymizing</a:t>
          </a:r>
        </a:p>
      </dgm:t>
    </dgm:pt>
    <dgm:pt modelId="{42A4F23F-9E97-466A-AD3D-F8470E184875}" type="parTrans" cxnId="{37075A66-4036-45E7-A968-D35FE482B174}">
      <dgm:prSet/>
      <dgm:spPr/>
      <dgm:t>
        <a:bodyPr/>
        <a:lstStyle/>
        <a:p>
          <a:endParaRPr lang="en-US"/>
        </a:p>
      </dgm:t>
    </dgm:pt>
    <dgm:pt modelId="{B6CE2053-A62E-4089-9EF7-B0A224F619A4}" type="sibTrans" cxnId="{37075A66-4036-45E7-A968-D35FE482B174}">
      <dgm:prSet/>
      <dgm:spPr/>
      <dgm:t>
        <a:bodyPr/>
        <a:lstStyle/>
        <a:p>
          <a:endParaRPr lang="en-US"/>
        </a:p>
      </dgm:t>
    </dgm:pt>
    <dgm:pt modelId="{1CE3D082-AF9D-47FE-BE78-01C6282CC7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Image annotation</a:t>
          </a:r>
        </a:p>
      </dgm:t>
    </dgm:pt>
    <dgm:pt modelId="{409A40CB-2490-4F94-AA61-05F260C5E222}" type="parTrans" cxnId="{F453A5F8-3A25-4520-BBAA-994CE4ABB715}">
      <dgm:prSet/>
      <dgm:spPr/>
      <dgm:t>
        <a:bodyPr/>
        <a:lstStyle/>
        <a:p>
          <a:endParaRPr lang="en-US"/>
        </a:p>
      </dgm:t>
    </dgm:pt>
    <dgm:pt modelId="{BE7EE95D-B5E1-45CA-BDCA-9DFB47AC78B2}" type="sibTrans" cxnId="{F453A5F8-3A25-4520-BBAA-994CE4ABB715}">
      <dgm:prSet/>
      <dgm:spPr/>
      <dgm:t>
        <a:bodyPr/>
        <a:lstStyle/>
        <a:p>
          <a:endParaRPr lang="en-US"/>
        </a:p>
      </dgm:t>
    </dgm:pt>
    <dgm:pt modelId="{B58955EC-398B-4BF2-8175-8FE7F66A8D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training/validation</a:t>
          </a:r>
        </a:p>
      </dgm:t>
    </dgm:pt>
    <dgm:pt modelId="{F4E25306-99EF-4F65-9310-95021F51D0B4}" type="parTrans" cxnId="{17F8B755-8177-41DA-9B1F-813789447982}">
      <dgm:prSet/>
      <dgm:spPr/>
      <dgm:t>
        <a:bodyPr/>
        <a:lstStyle/>
        <a:p>
          <a:endParaRPr lang="en-US"/>
        </a:p>
      </dgm:t>
    </dgm:pt>
    <dgm:pt modelId="{5000F854-9B52-4F6C-9DC1-4FEA99F8C7A4}" type="sibTrans" cxnId="{17F8B755-8177-41DA-9B1F-813789447982}">
      <dgm:prSet/>
      <dgm:spPr/>
      <dgm:t>
        <a:bodyPr/>
        <a:lstStyle/>
        <a:p>
          <a:endParaRPr lang="en-US"/>
        </a:p>
      </dgm:t>
    </dgm:pt>
    <dgm:pt modelId="{655D3377-7BA4-4CA8-B5FF-B4A69FA1E1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Image classification</a:t>
          </a:r>
        </a:p>
      </dgm:t>
    </dgm:pt>
    <dgm:pt modelId="{912831C7-7951-4BB7-99F1-CEB363F2E51E}" type="parTrans" cxnId="{7448F103-8758-4B9F-B5DC-11080735F9AF}">
      <dgm:prSet/>
      <dgm:spPr/>
      <dgm:t>
        <a:bodyPr/>
        <a:lstStyle/>
        <a:p>
          <a:endParaRPr lang="en-US"/>
        </a:p>
      </dgm:t>
    </dgm:pt>
    <dgm:pt modelId="{B20B34AF-EC0F-42C8-9EA9-8C123490B801}" type="sibTrans" cxnId="{7448F103-8758-4B9F-B5DC-11080735F9AF}">
      <dgm:prSet/>
      <dgm:spPr/>
      <dgm:t>
        <a:bodyPr/>
        <a:lstStyle/>
        <a:p>
          <a:endParaRPr lang="en-US"/>
        </a:p>
      </dgm:t>
    </dgm:pt>
    <dgm:pt modelId="{001C8265-7A5A-4DD4-B620-BAB579C47F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Object detection</a:t>
          </a:r>
        </a:p>
      </dgm:t>
    </dgm:pt>
    <dgm:pt modelId="{21656F4B-B8F8-45D6-8F92-5F5EF7F7A8C5}" type="parTrans" cxnId="{FC4F3CED-4431-4840-A2E9-6334A080F276}">
      <dgm:prSet/>
      <dgm:spPr/>
      <dgm:t>
        <a:bodyPr/>
        <a:lstStyle/>
        <a:p>
          <a:endParaRPr lang="en-US"/>
        </a:p>
      </dgm:t>
    </dgm:pt>
    <dgm:pt modelId="{9B7F7ECF-8058-4518-B05B-9DE79F45009B}" type="sibTrans" cxnId="{FC4F3CED-4431-4840-A2E9-6334A080F276}">
      <dgm:prSet/>
      <dgm:spPr/>
      <dgm:t>
        <a:bodyPr/>
        <a:lstStyle/>
        <a:p>
          <a:endParaRPr lang="en-US"/>
        </a:p>
      </dgm:t>
    </dgm:pt>
    <dgm:pt modelId="{32878CEE-39BB-4EBA-B46C-45BF1B4B7A8F}" type="pres">
      <dgm:prSet presAssocID="{922BAB12-1FE8-4768-95F3-2E863DACD53F}" presName="root" presStyleCnt="0">
        <dgm:presLayoutVars>
          <dgm:dir/>
          <dgm:resizeHandles val="exact"/>
        </dgm:presLayoutVars>
      </dgm:prSet>
      <dgm:spPr/>
    </dgm:pt>
    <dgm:pt modelId="{F0E51BAE-3D30-45AF-9CCD-A9792BF1454B}" type="pres">
      <dgm:prSet presAssocID="{C784C444-AD28-4A2C-A9F8-5852111EA18C}" presName="compNode" presStyleCnt="0"/>
      <dgm:spPr/>
    </dgm:pt>
    <dgm:pt modelId="{BB1F1F4D-F70E-48BD-A5E0-9DE0169A1B18}" type="pres">
      <dgm:prSet presAssocID="{C784C444-AD28-4A2C-A9F8-5852111EA18C}" presName="bgRect" presStyleLbl="bgShp" presStyleIdx="0" presStyleCnt="5"/>
      <dgm:spPr/>
    </dgm:pt>
    <dgm:pt modelId="{1D52E041-D2D3-416C-9A3D-8435BC9823AD}" type="pres">
      <dgm:prSet presAssocID="{C784C444-AD28-4A2C-A9F8-5852111EA1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BEFBDAA5-874E-4836-A08C-A4D00E772816}" type="pres">
      <dgm:prSet presAssocID="{C784C444-AD28-4A2C-A9F8-5852111EA18C}" presName="spaceRect" presStyleCnt="0"/>
      <dgm:spPr/>
    </dgm:pt>
    <dgm:pt modelId="{8926CC53-272A-419E-9803-766BFAB142DA}" type="pres">
      <dgm:prSet presAssocID="{C784C444-AD28-4A2C-A9F8-5852111EA18C}" presName="parTx" presStyleLbl="revTx" presStyleIdx="0" presStyleCnt="5">
        <dgm:presLayoutVars>
          <dgm:chMax val="0"/>
          <dgm:chPref val="0"/>
        </dgm:presLayoutVars>
      </dgm:prSet>
      <dgm:spPr/>
    </dgm:pt>
    <dgm:pt modelId="{F29C8035-6C2E-442E-9DBB-5317B9058CBF}" type="pres">
      <dgm:prSet presAssocID="{B6CE2053-A62E-4089-9EF7-B0A224F619A4}" presName="sibTrans" presStyleCnt="0"/>
      <dgm:spPr/>
    </dgm:pt>
    <dgm:pt modelId="{63E7543A-301D-4DC7-BE20-FF9A92FD0F6E}" type="pres">
      <dgm:prSet presAssocID="{1CE3D082-AF9D-47FE-BE78-01C6282CC7AF}" presName="compNode" presStyleCnt="0"/>
      <dgm:spPr/>
    </dgm:pt>
    <dgm:pt modelId="{09BAE9A3-759A-4D3D-AAA3-FAFF598898E7}" type="pres">
      <dgm:prSet presAssocID="{1CE3D082-AF9D-47FE-BE78-01C6282CC7AF}" presName="bgRect" presStyleLbl="bgShp" presStyleIdx="1" presStyleCnt="5"/>
      <dgm:spPr>
        <a:xfrm>
          <a:off x="0" y="777369"/>
          <a:ext cx="9604375" cy="619568"/>
        </a:xfrm>
        <a:prstGeom prst="roundRect">
          <a:avLst>
            <a:gd name="adj" fmla="val 10000"/>
          </a:avLst>
        </a:prstGeom>
      </dgm:spPr>
    </dgm:pt>
    <dgm:pt modelId="{427455E4-8E3B-4467-B424-A8FEAAA33E28}" type="pres">
      <dgm:prSet presAssocID="{1CE3D082-AF9D-47FE-BE78-01C6282CC7A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3433E37-4A93-414A-9C0E-EB07FFFC4C49}" type="pres">
      <dgm:prSet presAssocID="{1CE3D082-AF9D-47FE-BE78-01C6282CC7AF}" presName="spaceRect" presStyleCnt="0"/>
      <dgm:spPr/>
    </dgm:pt>
    <dgm:pt modelId="{3F165970-E6A4-4E88-92BC-178D3FA7CB9B}" type="pres">
      <dgm:prSet presAssocID="{1CE3D082-AF9D-47FE-BE78-01C6282CC7AF}" presName="parTx" presStyleLbl="revTx" presStyleIdx="1" presStyleCnt="5">
        <dgm:presLayoutVars>
          <dgm:chMax val="0"/>
          <dgm:chPref val="0"/>
        </dgm:presLayoutVars>
      </dgm:prSet>
      <dgm:spPr>
        <a:xfrm>
          <a:off x="715601" y="777369"/>
          <a:ext cx="8888773" cy="619568"/>
        </a:xfrm>
        <a:prstGeom prst="rect">
          <a:avLst/>
        </a:prstGeom>
      </dgm:spPr>
    </dgm:pt>
    <dgm:pt modelId="{5D8E73B6-21E8-4C1A-A60C-A454111F70A8}" type="pres">
      <dgm:prSet presAssocID="{BE7EE95D-B5E1-45CA-BDCA-9DFB47AC78B2}" presName="sibTrans" presStyleCnt="0"/>
      <dgm:spPr/>
    </dgm:pt>
    <dgm:pt modelId="{55097D5F-00EE-48B2-8C6D-301864F59F3D}" type="pres">
      <dgm:prSet presAssocID="{B58955EC-398B-4BF2-8175-8FE7F66A8DA3}" presName="compNode" presStyleCnt="0"/>
      <dgm:spPr/>
    </dgm:pt>
    <dgm:pt modelId="{CB678C8A-05FE-45F7-80E7-2A0FB5FAC3D1}" type="pres">
      <dgm:prSet presAssocID="{B58955EC-398B-4BF2-8175-8FE7F66A8DA3}" presName="bgRect" presStyleLbl="bgShp" presStyleIdx="2" presStyleCnt="5"/>
      <dgm:spPr>
        <a:xfrm>
          <a:off x="0" y="1551829"/>
          <a:ext cx="9604375" cy="619568"/>
        </a:xfrm>
        <a:prstGeom prst="roundRect">
          <a:avLst>
            <a:gd name="adj" fmla="val 10000"/>
          </a:avLst>
        </a:prstGeom>
      </dgm:spPr>
    </dgm:pt>
    <dgm:pt modelId="{66C94669-780D-4336-B913-0F28B6A1A0F2}" type="pres">
      <dgm:prSet presAssocID="{B58955EC-398B-4BF2-8175-8FE7F66A8DA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7FC5226-1BB8-4C49-80C0-4ED0640A7CFB}" type="pres">
      <dgm:prSet presAssocID="{B58955EC-398B-4BF2-8175-8FE7F66A8DA3}" presName="spaceRect" presStyleCnt="0"/>
      <dgm:spPr/>
    </dgm:pt>
    <dgm:pt modelId="{5BBDE0BD-EC83-4B57-8087-3248E8BA43D8}" type="pres">
      <dgm:prSet presAssocID="{B58955EC-398B-4BF2-8175-8FE7F66A8DA3}" presName="parTx" presStyleLbl="revTx" presStyleIdx="2" presStyleCnt="5">
        <dgm:presLayoutVars>
          <dgm:chMax val="0"/>
          <dgm:chPref val="0"/>
        </dgm:presLayoutVars>
      </dgm:prSet>
      <dgm:spPr>
        <a:xfrm>
          <a:off x="715601" y="1551829"/>
          <a:ext cx="8888773" cy="619568"/>
        </a:xfrm>
        <a:prstGeom prst="rect">
          <a:avLst/>
        </a:prstGeom>
      </dgm:spPr>
    </dgm:pt>
    <dgm:pt modelId="{BF9E7279-301C-4148-A841-0320AB79C185}" type="pres">
      <dgm:prSet presAssocID="{5000F854-9B52-4F6C-9DC1-4FEA99F8C7A4}" presName="sibTrans" presStyleCnt="0"/>
      <dgm:spPr/>
    </dgm:pt>
    <dgm:pt modelId="{3B7F29A7-190A-4D1C-A03E-6D2628E08AA7}" type="pres">
      <dgm:prSet presAssocID="{655D3377-7BA4-4CA8-B5FF-B4A69FA1E175}" presName="compNode" presStyleCnt="0"/>
      <dgm:spPr/>
    </dgm:pt>
    <dgm:pt modelId="{AC9F8C86-BB7F-4241-8BDC-33836C8E729A}" type="pres">
      <dgm:prSet presAssocID="{655D3377-7BA4-4CA8-B5FF-B4A69FA1E175}" presName="bgRect" presStyleLbl="bgShp" presStyleIdx="3" presStyleCnt="5"/>
      <dgm:spPr>
        <a:xfrm>
          <a:off x="0" y="2911520"/>
          <a:ext cx="7828830" cy="775434"/>
        </a:xfrm>
        <a:prstGeom prst="roundRect">
          <a:avLst>
            <a:gd name="adj" fmla="val 10000"/>
          </a:avLst>
        </a:prstGeom>
      </dgm:spPr>
    </dgm:pt>
    <dgm:pt modelId="{7C170380-7815-434B-A25D-93B687A1351A}" type="pres">
      <dgm:prSet presAssocID="{655D3377-7BA4-4CA8-B5FF-B4A69FA1E1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23242991-4582-4C13-A9DF-F1B99EB47A54}" type="pres">
      <dgm:prSet presAssocID="{655D3377-7BA4-4CA8-B5FF-B4A69FA1E175}" presName="spaceRect" presStyleCnt="0"/>
      <dgm:spPr/>
    </dgm:pt>
    <dgm:pt modelId="{AF84080D-629D-469D-98DC-C2F7656E9BA0}" type="pres">
      <dgm:prSet presAssocID="{655D3377-7BA4-4CA8-B5FF-B4A69FA1E175}" presName="parTx" presStyleLbl="revTx" presStyleIdx="3" presStyleCnt="5">
        <dgm:presLayoutVars>
          <dgm:chMax val="0"/>
          <dgm:chPref val="0"/>
        </dgm:presLayoutVars>
      </dgm:prSet>
      <dgm:spPr/>
    </dgm:pt>
    <dgm:pt modelId="{B468EA26-6A7F-4AFA-8D32-F1259C655A0E}" type="pres">
      <dgm:prSet presAssocID="{B20B34AF-EC0F-42C8-9EA9-8C123490B801}" presName="sibTrans" presStyleCnt="0"/>
      <dgm:spPr/>
    </dgm:pt>
    <dgm:pt modelId="{DDFC5986-D5D7-4F09-BA77-3DD7C4334517}" type="pres">
      <dgm:prSet presAssocID="{001C8265-7A5A-4DD4-B620-BAB579C47FC8}" presName="compNode" presStyleCnt="0"/>
      <dgm:spPr/>
    </dgm:pt>
    <dgm:pt modelId="{5FF95FA9-7CCA-4EAC-80B7-8F988D6E762A}" type="pres">
      <dgm:prSet presAssocID="{001C8265-7A5A-4DD4-B620-BAB579C47FC8}" presName="bgRect" presStyleLbl="bgShp" presStyleIdx="4" presStyleCnt="5"/>
      <dgm:spPr>
        <a:xfrm>
          <a:off x="0" y="3880813"/>
          <a:ext cx="7828830" cy="775434"/>
        </a:xfrm>
        <a:prstGeom prst="roundRect">
          <a:avLst>
            <a:gd name="adj" fmla="val 10000"/>
          </a:avLst>
        </a:prstGeom>
      </dgm:spPr>
    </dgm:pt>
    <dgm:pt modelId="{3761C6BB-E49F-47F9-9422-0EBB1DDA2F78}" type="pres">
      <dgm:prSet presAssocID="{001C8265-7A5A-4DD4-B620-BAB579C47F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2D8F3DF-310D-49AC-B747-FEDE2C768F2B}" type="pres">
      <dgm:prSet presAssocID="{001C8265-7A5A-4DD4-B620-BAB579C47FC8}" presName="spaceRect" presStyleCnt="0"/>
      <dgm:spPr/>
    </dgm:pt>
    <dgm:pt modelId="{F2E79134-2493-485A-9665-3EA398F46C13}" type="pres">
      <dgm:prSet presAssocID="{001C8265-7A5A-4DD4-B620-BAB579C47FC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448F103-8758-4B9F-B5DC-11080735F9AF}" srcId="{922BAB12-1FE8-4768-95F3-2E863DACD53F}" destId="{655D3377-7BA4-4CA8-B5FF-B4A69FA1E175}" srcOrd="3" destOrd="0" parTransId="{912831C7-7951-4BB7-99F1-CEB363F2E51E}" sibTransId="{B20B34AF-EC0F-42C8-9EA9-8C123490B801}"/>
    <dgm:cxn modelId="{67E6F810-F7FF-4941-8FEC-A9FEC5F377CC}" type="presOf" srcId="{922BAB12-1FE8-4768-95F3-2E863DACD53F}" destId="{32878CEE-39BB-4EBA-B46C-45BF1B4B7A8F}" srcOrd="0" destOrd="0" presId="urn:microsoft.com/office/officeart/2018/2/layout/IconVerticalSolidList"/>
    <dgm:cxn modelId="{17F8B755-8177-41DA-9B1F-813789447982}" srcId="{922BAB12-1FE8-4768-95F3-2E863DACD53F}" destId="{B58955EC-398B-4BF2-8175-8FE7F66A8DA3}" srcOrd="2" destOrd="0" parTransId="{F4E25306-99EF-4F65-9310-95021F51D0B4}" sibTransId="{5000F854-9B52-4F6C-9DC1-4FEA99F8C7A4}"/>
    <dgm:cxn modelId="{107D5A5E-9A20-4878-BEF4-84F696AB250C}" type="presOf" srcId="{B58955EC-398B-4BF2-8175-8FE7F66A8DA3}" destId="{5BBDE0BD-EC83-4B57-8087-3248E8BA43D8}" srcOrd="0" destOrd="0" presId="urn:microsoft.com/office/officeart/2018/2/layout/IconVerticalSolidList"/>
    <dgm:cxn modelId="{37075A66-4036-45E7-A968-D35FE482B174}" srcId="{922BAB12-1FE8-4768-95F3-2E863DACD53F}" destId="{C784C444-AD28-4A2C-A9F8-5852111EA18C}" srcOrd="0" destOrd="0" parTransId="{42A4F23F-9E97-466A-AD3D-F8470E184875}" sibTransId="{B6CE2053-A62E-4089-9EF7-B0A224F619A4}"/>
    <dgm:cxn modelId="{B1192697-67D2-4D23-94FB-4410833A3B29}" type="presOf" srcId="{001C8265-7A5A-4DD4-B620-BAB579C47FC8}" destId="{F2E79134-2493-485A-9665-3EA398F46C13}" srcOrd="0" destOrd="0" presId="urn:microsoft.com/office/officeart/2018/2/layout/IconVerticalSolidList"/>
    <dgm:cxn modelId="{10FF2AA5-E0DE-4C9A-86D1-76791BCE22B5}" type="presOf" srcId="{1CE3D082-AF9D-47FE-BE78-01C6282CC7AF}" destId="{3F165970-E6A4-4E88-92BC-178D3FA7CB9B}" srcOrd="0" destOrd="0" presId="urn:microsoft.com/office/officeart/2018/2/layout/IconVerticalSolidList"/>
    <dgm:cxn modelId="{95260CE9-124D-4486-9FBD-4FF876271DC2}" type="presOf" srcId="{655D3377-7BA4-4CA8-B5FF-B4A69FA1E175}" destId="{AF84080D-629D-469D-98DC-C2F7656E9BA0}" srcOrd="0" destOrd="0" presId="urn:microsoft.com/office/officeart/2018/2/layout/IconVerticalSolidList"/>
    <dgm:cxn modelId="{FC4F3CED-4431-4840-A2E9-6334A080F276}" srcId="{922BAB12-1FE8-4768-95F3-2E863DACD53F}" destId="{001C8265-7A5A-4DD4-B620-BAB579C47FC8}" srcOrd="4" destOrd="0" parTransId="{21656F4B-B8F8-45D6-8F92-5F5EF7F7A8C5}" sibTransId="{9B7F7ECF-8058-4518-B05B-9DE79F45009B}"/>
    <dgm:cxn modelId="{A2A569F1-DE9B-45F6-BEE3-92D5F57692D0}" type="presOf" srcId="{C784C444-AD28-4A2C-A9F8-5852111EA18C}" destId="{8926CC53-272A-419E-9803-766BFAB142DA}" srcOrd="0" destOrd="0" presId="urn:microsoft.com/office/officeart/2018/2/layout/IconVerticalSolidList"/>
    <dgm:cxn modelId="{F453A5F8-3A25-4520-BBAA-994CE4ABB715}" srcId="{922BAB12-1FE8-4768-95F3-2E863DACD53F}" destId="{1CE3D082-AF9D-47FE-BE78-01C6282CC7AF}" srcOrd="1" destOrd="0" parTransId="{409A40CB-2490-4F94-AA61-05F260C5E222}" sibTransId="{BE7EE95D-B5E1-45CA-BDCA-9DFB47AC78B2}"/>
    <dgm:cxn modelId="{C7D74BE8-9C1D-45EC-840F-FCD26F4E118E}" type="presParOf" srcId="{32878CEE-39BB-4EBA-B46C-45BF1B4B7A8F}" destId="{F0E51BAE-3D30-45AF-9CCD-A9792BF1454B}" srcOrd="0" destOrd="0" presId="urn:microsoft.com/office/officeart/2018/2/layout/IconVerticalSolidList"/>
    <dgm:cxn modelId="{5A14FECC-2C3D-4B00-B8FE-07EF2BBF2320}" type="presParOf" srcId="{F0E51BAE-3D30-45AF-9CCD-A9792BF1454B}" destId="{BB1F1F4D-F70E-48BD-A5E0-9DE0169A1B18}" srcOrd="0" destOrd="0" presId="urn:microsoft.com/office/officeart/2018/2/layout/IconVerticalSolidList"/>
    <dgm:cxn modelId="{0D3FC0D7-78E8-43AA-AD14-0D3DF215CC47}" type="presParOf" srcId="{F0E51BAE-3D30-45AF-9CCD-A9792BF1454B}" destId="{1D52E041-D2D3-416C-9A3D-8435BC9823AD}" srcOrd="1" destOrd="0" presId="urn:microsoft.com/office/officeart/2018/2/layout/IconVerticalSolidList"/>
    <dgm:cxn modelId="{E130A693-325D-43DA-8557-43C9B63A7387}" type="presParOf" srcId="{F0E51BAE-3D30-45AF-9CCD-A9792BF1454B}" destId="{BEFBDAA5-874E-4836-A08C-A4D00E772816}" srcOrd="2" destOrd="0" presId="urn:microsoft.com/office/officeart/2018/2/layout/IconVerticalSolidList"/>
    <dgm:cxn modelId="{E0811AEF-B4BD-44D1-8DC2-81CF90A2476C}" type="presParOf" srcId="{F0E51BAE-3D30-45AF-9CCD-A9792BF1454B}" destId="{8926CC53-272A-419E-9803-766BFAB142DA}" srcOrd="3" destOrd="0" presId="urn:microsoft.com/office/officeart/2018/2/layout/IconVerticalSolidList"/>
    <dgm:cxn modelId="{6402A792-52A0-4866-877B-FD426608FDD1}" type="presParOf" srcId="{32878CEE-39BB-4EBA-B46C-45BF1B4B7A8F}" destId="{F29C8035-6C2E-442E-9DBB-5317B9058CBF}" srcOrd="1" destOrd="0" presId="urn:microsoft.com/office/officeart/2018/2/layout/IconVerticalSolidList"/>
    <dgm:cxn modelId="{E3772FBF-6B57-474B-ADB3-6089443C04F8}" type="presParOf" srcId="{32878CEE-39BB-4EBA-B46C-45BF1B4B7A8F}" destId="{63E7543A-301D-4DC7-BE20-FF9A92FD0F6E}" srcOrd="2" destOrd="0" presId="urn:microsoft.com/office/officeart/2018/2/layout/IconVerticalSolidList"/>
    <dgm:cxn modelId="{150E9984-DF94-4B7B-B077-9AAD749C0585}" type="presParOf" srcId="{63E7543A-301D-4DC7-BE20-FF9A92FD0F6E}" destId="{09BAE9A3-759A-4D3D-AAA3-FAFF598898E7}" srcOrd="0" destOrd="0" presId="urn:microsoft.com/office/officeart/2018/2/layout/IconVerticalSolidList"/>
    <dgm:cxn modelId="{7E72F118-F96E-4F8C-8B44-CE54CB08CE25}" type="presParOf" srcId="{63E7543A-301D-4DC7-BE20-FF9A92FD0F6E}" destId="{427455E4-8E3B-4467-B424-A8FEAAA33E28}" srcOrd="1" destOrd="0" presId="urn:microsoft.com/office/officeart/2018/2/layout/IconVerticalSolidList"/>
    <dgm:cxn modelId="{CD37443C-AF64-43A5-AB13-13756D821DC8}" type="presParOf" srcId="{63E7543A-301D-4DC7-BE20-FF9A92FD0F6E}" destId="{33433E37-4A93-414A-9C0E-EB07FFFC4C49}" srcOrd="2" destOrd="0" presId="urn:microsoft.com/office/officeart/2018/2/layout/IconVerticalSolidList"/>
    <dgm:cxn modelId="{F1686310-A568-4BFF-891D-EB5A5F8F1B52}" type="presParOf" srcId="{63E7543A-301D-4DC7-BE20-FF9A92FD0F6E}" destId="{3F165970-E6A4-4E88-92BC-178D3FA7CB9B}" srcOrd="3" destOrd="0" presId="urn:microsoft.com/office/officeart/2018/2/layout/IconVerticalSolidList"/>
    <dgm:cxn modelId="{68BEDB32-EA97-409F-945E-37F1952CEC02}" type="presParOf" srcId="{32878CEE-39BB-4EBA-B46C-45BF1B4B7A8F}" destId="{5D8E73B6-21E8-4C1A-A60C-A454111F70A8}" srcOrd="3" destOrd="0" presId="urn:microsoft.com/office/officeart/2018/2/layout/IconVerticalSolidList"/>
    <dgm:cxn modelId="{E5A9F0EE-BC39-4BC9-BC55-0466A0AF45E2}" type="presParOf" srcId="{32878CEE-39BB-4EBA-B46C-45BF1B4B7A8F}" destId="{55097D5F-00EE-48B2-8C6D-301864F59F3D}" srcOrd="4" destOrd="0" presId="urn:microsoft.com/office/officeart/2018/2/layout/IconVerticalSolidList"/>
    <dgm:cxn modelId="{47B420EA-5AA2-417B-A95F-1E523659308C}" type="presParOf" srcId="{55097D5F-00EE-48B2-8C6D-301864F59F3D}" destId="{CB678C8A-05FE-45F7-80E7-2A0FB5FAC3D1}" srcOrd="0" destOrd="0" presId="urn:microsoft.com/office/officeart/2018/2/layout/IconVerticalSolidList"/>
    <dgm:cxn modelId="{07470FCC-2EC0-426F-B041-D7E217CB515B}" type="presParOf" srcId="{55097D5F-00EE-48B2-8C6D-301864F59F3D}" destId="{66C94669-780D-4336-B913-0F28B6A1A0F2}" srcOrd="1" destOrd="0" presId="urn:microsoft.com/office/officeart/2018/2/layout/IconVerticalSolidList"/>
    <dgm:cxn modelId="{7ABDF20B-5DB0-4D26-9E03-D674FA089ADC}" type="presParOf" srcId="{55097D5F-00EE-48B2-8C6D-301864F59F3D}" destId="{37FC5226-1BB8-4C49-80C0-4ED0640A7CFB}" srcOrd="2" destOrd="0" presId="urn:microsoft.com/office/officeart/2018/2/layout/IconVerticalSolidList"/>
    <dgm:cxn modelId="{74776381-7FFA-445B-B7F4-1F30C3DB9F48}" type="presParOf" srcId="{55097D5F-00EE-48B2-8C6D-301864F59F3D}" destId="{5BBDE0BD-EC83-4B57-8087-3248E8BA43D8}" srcOrd="3" destOrd="0" presId="urn:microsoft.com/office/officeart/2018/2/layout/IconVerticalSolidList"/>
    <dgm:cxn modelId="{78AC8F32-1178-4050-B11A-5A0818EDF79B}" type="presParOf" srcId="{32878CEE-39BB-4EBA-B46C-45BF1B4B7A8F}" destId="{BF9E7279-301C-4148-A841-0320AB79C185}" srcOrd="5" destOrd="0" presId="urn:microsoft.com/office/officeart/2018/2/layout/IconVerticalSolidList"/>
    <dgm:cxn modelId="{2CD1F4C7-CA63-4CF1-A723-15DDE004DB73}" type="presParOf" srcId="{32878CEE-39BB-4EBA-B46C-45BF1B4B7A8F}" destId="{3B7F29A7-190A-4D1C-A03E-6D2628E08AA7}" srcOrd="6" destOrd="0" presId="urn:microsoft.com/office/officeart/2018/2/layout/IconVerticalSolidList"/>
    <dgm:cxn modelId="{E0241B51-53D1-4340-8FCF-9D3B4A951AE2}" type="presParOf" srcId="{3B7F29A7-190A-4D1C-A03E-6D2628E08AA7}" destId="{AC9F8C86-BB7F-4241-8BDC-33836C8E729A}" srcOrd="0" destOrd="0" presId="urn:microsoft.com/office/officeart/2018/2/layout/IconVerticalSolidList"/>
    <dgm:cxn modelId="{EB0C9C3C-73D3-4866-AE15-CE8B418A7881}" type="presParOf" srcId="{3B7F29A7-190A-4D1C-A03E-6D2628E08AA7}" destId="{7C170380-7815-434B-A25D-93B687A1351A}" srcOrd="1" destOrd="0" presId="urn:microsoft.com/office/officeart/2018/2/layout/IconVerticalSolidList"/>
    <dgm:cxn modelId="{356A198B-5DDF-4CF6-972A-6B83414F9E34}" type="presParOf" srcId="{3B7F29A7-190A-4D1C-A03E-6D2628E08AA7}" destId="{23242991-4582-4C13-A9DF-F1B99EB47A54}" srcOrd="2" destOrd="0" presId="urn:microsoft.com/office/officeart/2018/2/layout/IconVerticalSolidList"/>
    <dgm:cxn modelId="{A3B4A744-30F4-4206-8E76-507EEC9E6124}" type="presParOf" srcId="{3B7F29A7-190A-4D1C-A03E-6D2628E08AA7}" destId="{AF84080D-629D-469D-98DC-C2F7656E9BA0}" srcOrd="3" destOrd="0" presId="urn:microsoft.com/office/officeart/2018/2/layout/IconVerticalSolidList"/>
    <dgm:cxn modelId="{5461367E-2A5D-49B0-9C7C-810F4752E066}" type="presParOf" srcId="{32878CEE-39BB-4EBA-B46C-45BF1B4B7A8F}" destId="{B468EA26-6A7F-4AFA-8D32-F1259C655A0E}" srcOrd="7" destOrd="0" presId="urn:microsoft.com/office/officeart/2018/2/layout/IconVerticalSolidList"/>
    <dgm:cxn modelId="{C76EDF73-03AA-47A6-992C-07BDC86942D3}" type="presParOf" srcId="{32878CEE-39BB-4EBA-B46C-45BF1B4B7A8F}" destId="{DDFC5986-D5D7-4F09-BA77-3DD7C4334517}" srcOrd="8" destOrd="0" presId="urn:microsoft.com/office/officeart/2018/2/layout/IconVerticalSolidList"/>
    <dgm:cxn modelId="{0492F2EB-09EB-4F16-9E06-AC7132E83B92}" type="presParOf" srcId="{DDFC5986-D5D7-4F09-BA77-3DD7C4334517}" destId="{5FF95FA9-7CCA-4EAC-80B7-8F988D6E762A}" srcOrd="0" destOrd="0" presId="urn:microsoft.com/office/officeart/2018/2/layout/IconVerticalSolidList"/>
    <dgm:cxn modelId="{D539BA0B-8C4A-4535-9345-AE1C8B10C6F9}" type="presParOf" srcId="{DDFC5986-D5D7-4F09-BA77-3DD7C4334517}" destId="{3761C6BB-E49F-47F9-9422-0EBB1DDA2F78}" srcOrd="1" destOrd="0" presId="urn:microsoft.com/office/officeart/2018/2/layout/IconVerticalSolidList"/>
    <dgm:cxn modelId="{76120F90-6D42-42BC-A3FE-CE038EE379DE}" type="presParOf" srcId="{DDFC5986-D5D7-4F09-BA77-3DD7C4334517}" destId="{72D8F3DF-310D-49AC-B747-FEDE2C768F2B}" srcOrd="2" destOrd="0" presId="urn:microsoft.com/office/officeart/2018/2/layout/IconVerticalSolidList"/>
    <dgm:cxn modelId="{B53421DE-C1BE-4D3A-89C5-BBE214995372}" type="presParOf" srcId="{DDFC5986-D5D7-4F09-BA77-3DD7C4334517}" destId="{F2E79134-2493-485A-9665-3EA398F46C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2BAB12-1FE8-4768-95F3-2E863DACD5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C784C444-AD28-4A2C-A9F8-5852111EA18C}">
      <dgm:prSet/>
      <dgm:spPr/>
      <dgm:t>
        <a:bodyPr/>
        <a:lstStyle/>
        <a:p>
          <a:r>
            <a:rPr lang="en-US" dirty="0"/>
            <a:t>Face anonymizing</a:t>
          </a:r>
        </a:p>
      </dgm:t>
    </dgm:pt>
    <dgm:pt modelId="{42A4F23F-9E97-466A-AD3D-F8470E184875}" type="parTrans" cxnId="{37075A66-4036-45E7-A968-D35FE482B174}">
      <dgm:prSet/>
      <dgm:spPr/>
      <dgm:t>
        <a:bodyPr/>
        <a:lstStyle/>
        <a:p>
          <a:endParaRPr lang="en-US"/>
        </a:p>
      </dgm:t>
    </dgm:pt>
    <dgm:pt modelId="{B6CE2053-A62E-4089-9EF7-B0A224F619A4}" type="sibTrans" cxnId="{37075A66-4036-45E7-A968-D35FE482B174}">
      <dgm:prSet/>
      <dgm:spPr/>
      <dgm:t>
        <a:bodyPr/>
        <a:lstStyle/>
        <a:p>
          <a:endParaRPr lang="en-US"/>
        </a:p>
      </dgm:t>
    </dgm:pt>
    <dgm:pt modelId="{1CE3D082-AF9D-47FE-BE78-01C6282CC7AF}">
      <dgm:prSet/>
      <dgm:spPr>
        <a:solidFill>
          <a:srgbClr val="DFDBD5"/>
        </a:solidFill>
        <a:ln>
          <a:noFill/>
        </a:ln>
        <a:effectLst/>
      </dgm:spPr>
      <dgm:t>
        <a:bodyPr/>
        <a:lstStyle/>
        <a:p>
          <a:r>
            <a:rPr lang="en-US" dirty="0"/>
            <a:t>Image annotation</a:t>
          </a:r>
        </a:p>
      </dgm:t>
    </dgm:pt>
    <dgm:pt modelId="{409A40CB-2490-4F94-AA61-05F260C5E222}" type="parTrans" cxnId="{F453A5F8-3A25-4520-BBAA-994CE4ABB715}">
      <dgm:prSet/>
      <dgm:spPr/>
      <dgm:t>
        <a:bodyPr/>
        <a:lstStyle/>
        <a:p>
          <a:endParaRPr lang="en-US"/>
        </a:p>
      </dgm:t>
    </dgm:pt>
    <dgm:pt modelId="{BE7EE95D-B5E1-45CA-BDCA-9DFB47AC78B2}" type="sibTrans" cxnId="{F453A5F8-3A25-4520-BBAA-994CE4ABB715}">
      <dgm:prSet/>
      <dgm:spPr/>
      <dgm:t>
        <a:bodyPr/>
        <a:lstStyle/>
        <a:p>
          <a:endParaRPr lang="en-US"/>
        </a:p>
      </dgm:t>
    </dgm:pt>
    <dgm:pt modelId="{B58955EC-398B-4BF2-8175-8FE7F66A8DA3}">
      <dgm:prSet/>
      <dgm:spPr>
        <a:solidFill>
          <a:srgbClr val="DFDBD5"/>
        </a:solidFill>
        <a:ln>
          <a:noFill/>
        </a:ln>
        <a:effectLst/>
      </dgm:spPr>
      <dgm:t>
        <a:bodyPr/>
        <a:lstStyle/>
        <a:p>
          <a:r>
            <a:rPr lang="en-US" dirty="0"/>
            <a:t>Model training/validation</a:t>
          </a:r>
        </a:p>
      </dgm:t>
    </dgm:pt>
    <dgm:pt modelId="{F4E25306-99EF-4F65-9310-95021F51D0B4}" type="parTrans" cxnId="{17F8B755-8177-41DA-9B1F-813789447982}">
      <dgm:prSet/>
      <dgm:spPr/>
      <dgm:t>
        <a:bodyPr/>
        <a:lstStyle/>
        <a:p>
          <a:endParaRPr lang="en-US"/>
        </a:p>
      </dgm:t>
    </dgm:pt>
    <dgm:pt modelId="{5000F854-9B52-4F6C-9DC1-4FEA99F8C7A4}" type="sibTrans" cxnId="{17F8B755-8177-41DA-9B1F-813789447982}">
      <dgm:prSet/>
      <dgm:spPr/>
      <dgm:t>
        <a:bodyPr/>
        <a:lstStyle/>
        <a:p>
          <a:endParaRPr lang="en-US"/>
        </a:p>
      </dgm:t>
    </dgm:pt>
    <dgm:pt modelId="{655D3377-7BA4-4CA8-B5FF-B4A69FA1E175}">
      <dgm:prSet/>
      <dgm:spPr/>
      <dgm:t>
        <a:bodyPr/>
        <a:lstStyle/>
        <a:p>
          <a:r>
            <a:rPr lang="en-US" dirty="0"/>
            <a:t>Image classification</a:t>
          </a:r>
        </a:p>
      </dgm:t>
    </dgm:pt>
    <dgm:pt modelId="{912831C7-7951-4BB7-99F1-CEB363F2E51E}" type="parTrans" cxnId="{7448F103-8758-4B9F-B5DC-11080735F9AF}">
      <dgm:prSet/>
      <dgm:spPr/>
      <dgm:t>
        <a:bodyPr/>
        <a:lstStyle/>
        <a:p>
          <a:endParaRPr lang="en-US"/>
        </a:p>
      </dgm:t>
    </dgm:pt>
    <dgm:pt modelId="{B20B34AF-EC0F-42C8-9EA9-8C123490B801}" type="sibTrans" cxnId="{7448F103-8758-4B9F-B5DC-11080735F9AF}">
      <dgm:prSet/>
      <dgm:spPr/>
      <dgm:t>
        <a:bodyPr/>
        <a:lstStyle/>
        <a:p>
          <a:endParaRPr lang="en-US"/>
        </a:p>
      </dgm:t>
    </dgm:pt>
    <dgm:pt modelId="{001C8265-7A5A-4DD4-B620-BAB579C47FC8}">
      <dgm:prSet/>
      <dgm:spPr/>
      <dgm:t>
        <a:bodyPr/>
        <a:lstStyle/>
        <a:p>
          <a:r>
            <a:rPr lang="en-US" dirty="0"/>
            <a:t>Object detection</a:t>
          </a:r>
        </a:p>
      </dgm:t>
    </dgm:pt>
    <dgm:pt modelId="{21656F4B-B8F8-45D6-8F92-5F5EF7F7A8C5}" type="parTrans" cxnId="{FC4F3CED-4431-4840-A2E9-6334A080F276}">
      <dgm:prSet/>
      <dgm:spPr/>
      <dgm:t>
        <a:bodyPr/>
        <a:lstStyle/>
        <a:p>
          <a:endParaRPr lang="en-US"/>
        </a:p>
      </dgm:t>
    </dgm:pt>
    <dgm:pt modelId="{9B7F7ECF-8058-4518-B05B-9DE79F45009B}" type="sibTrans" cxnId="{FC4F3CED-4431-4840-A2E9-6334A080F276}">
      <dgm:prSet/>
      <dgm:spPr/>
      <dgm:t>
        <a:bodyPr/>
        <a:lstStyle/>
        <a:p>
          <a:endParaRPr lang="en-US"/>
        </a:p>
      </dgm:t>
    </dgm:pt>
    <dgm:pt modelId="{32878CEE-39BB-4EBA-B46C-45BF1B4B7A8F}" type="pres">
      <dgm:prSet presAssocID="{922BAB12-1FE8-4768-95F3-2E863DACD53F}" presName="root" presStyleCnt="0">
        <dgm:presLayoutVars>
          <dgm:dir/>
          <dgm:resizeHandles val="exact"/>
        </dgm:presLayoutVars>
      </dgm:prSet>
      <dgm:spPr/>
    </dgm:pt>
    <dgm:pt modelId="{F0E51BAE-3D30-45AF-9CCD-A9792BF1454B}" type="pres">
      <dgm:prSet presAssocID="{C784C444-AD28-4A2C-A9F8-5852111EA18C}" presName="compNode" presStyleCnt="0"/>
      <dgm:spPr/>
    </dgm:pt>
    <dgm:pt modelId="{BB1F1F4D-F70E-48BD-A5E0-9DE0169A1B18}" type="pres">
      <dgm:prSet presAssocID="{C784C444-AD28-4A2C-A9F8-5852111EA18C}" presName="bgRect" presStyleLbl="bgShp" presStyleIdx="0" presStyleCnt="5"/>
      <dgm:spPr/>
    </dgm:pt>
    <dgm:pt modelId="{1D52E041-D2D3-416C-9A3D-8435BC9823AD}" type="pres">
      <dgm:prSet presAssocID="{C784C444-AD28-4A2C-A9F8-5852111EA1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BEFBDAA5-874E-4836-A08C-A4D00E772816}" type="pres">
      <dgm:prSet presAssocID="{C784C444-AD28-4A2C-A9F8-5852111EA18C}" presName="spaceRect" presStyleCnt="0"/>
      <dgm:spPr/>
    </dgm:pt>
    <dgm:pt modelId="{8926CC53-272A-419E-9803-766BFAB142DA}" type="pres">
      <dgm:prSet presAssocID="{C784C444-AD28-4A2C-A9F8-5852111EA18C}" presName="parTx" presStyleLbl="revTx" presStyleIdx="0" presStyleCnt="5">
        <dgm:presLayoutVars>
          <dgm:chMax val="0"/>
          <dgm:chPref val="0"/>
        </dgm:presLayoutVars>
      </dgm:prSet>
      <dgm:spPr/>
    </dgm:pt>
    <dgm:pt modelId="{F29C8035-6C2E-442E-9DBB-5317B9058CBF}" type="pres">
      <dgm:prSet presAssocID="{B6CE2053-A62E-4089-9EF7-B0A224F619A4}" presName="sibTrans" presStyleCnt="0"/>
      <dgm:spPr/>
    </dgm:pt>
    <dgm:pt modelId="{63E7543A-301D-4DC7-BE20-FF9A92FD0F6E}" type="pres">
      <dgm:prSet presAssocID="{1CE3D082-AF9D-47FE-BE78-01C6282CC7AF}" presName="compNode" presStyleCnt="0"/>
      <dgm:spPr/>
    </dgm:pt>
    <dgm:pt modelId="{09BAE9A3-759A-4D3D-AAA3-FAFF598898E7}" type="pres">
      <dgm:prSet presAssocID="{1CE3D082-AF9D-47FE-BE78-01C6282CC7AF}" presName="bgRect" presStyleLbl="bgShp" presStyleIdx="1" presStyleCnt="5"/>
      <dgm:spPr>
        <a:xfrm>
          <a:off x="0" y="777369"/>
          <a:ext cx="9604375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gm:spPr>
    </dgm:pt>
    <dgm:pt modelId="{427455E4-8E3B-4467-B424-A8FEAAA33E28}" type="pres">
      <dgm:prSet presAssocID="{1CE3D082-AF9D-47FE-BE78-01C6282CC7A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3433E37-4A93-414A-9C0E-EB07FFFC4C49}" type="pres">
      <dgm:prSet presAssocID="{1CE3D082-AF9D-47FE-BE78-01C6282CC7AF}" presName="spaceRect" presStyleCnt="0"/>
      <dgm:spPr/>
    </dgm:pt>
    <dgm:pt modelId="{3F165970-E6A4-4E88-92BC-178D3FA7CB9B}" type="pres">
      <dgm:prSet presAssocID="{1CE3D082-AF9D-47FE-BE78-01C6282CC7AF}" presName="parTx" presStyleLbl="revTx" presStyleIdx="1" presStyleCnt="5">
        <dgm:presLayoutVars>
          <dgm:chMax val="0"/>
          <dgm:chPref val="0"/>
        </dgm:presLayoutVars>
      </dgm:prSet>
      <dgm:spPr>
        <a:xfrm>
          <a:off x="715601" y="777369"/>
          <a:ext cx="8888773" cy="619568"/>
        </a:xfrm>
        <a:prstGeom prst="rect">
          <a:avLst/>
        </a:prstGeom>
      </dgm:spPr>
    </dgm:pt>
    <dgm:pt modelId="{5D8E73B6-21E8-4C1A-A60C-A454111F70A8}" type="pres">
      <dgm:prSet presAssocID="{BE7EE95D-B5E1-45CA-BDCA-9DFB47AC78B2}" presName="sibTrans" presStyleCnt="0"/>
      <dgm:spPr/>
    </dgm:pt>
    <dgm:pt modelId="{55097D5F-00EE-48B2-8C6D-301864F59F3D}" type="pres">
      <dgm:prSet presAssocID="{B58955EC-398B-4BF2-8175-8FE7F66A8DA3}" presName="compNode" presStyleCnt="0"/>
      <dgm:spPr/>
    </dgm:pt>
    <dgm:pt modelId="{CB678C8A-05FE-45F7-80E7-2A0FB5FAC3D1}" type="pres">
      <dgm:prSet presAssocID="{B58955EC-398B-4BF2-8175-8FE7F66A8DA3}" presName="bgRect" presStyleLbl="bgShp" presStyleIdx="2" presStyleCnt="5"/>
      <dgm:spPr>
        <a:xfrm>
          <a:off x="0" y="1551829"/>
          <a:ext cx="9604375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gm:spPr>
    </dgm:pt>
    <dgm:pt modelId="{66C94669-780D-4336-B913-0F28B6A1A0F2}" type="pres">
      <dgm:prSet presAssocID="{B58955EC-398B-4BF2-8175-8FE7F66A8DA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7FC5226-1BB8-4C49-80C0-4ED0640A7CFB}" type="pres">
      <dgm:prSet presAssocID="{B58955EC-398B-4BF2-8175-8FE7F66A8DA3}" presName="spaceRect" presStyleCnt="0"/>
      <dgm:spPr/>
    </dgm:pt>
    <dgm:pt modelId="{5BBDE0BD-EC83-4B57-8087-3248E8BA43D8}" type="pres">
      <dgm:prSet presAssocID="{B58955EC-398B-4BF2-8175-8FE7F66A8DA3}" presName="parTx" presStyleLbl="revTx" presStyleIdx="2" presStyleCnt="5">
        <dgm:presLayoutVars>
          <dgm:chMax val="0"/>
          <dgm:chPref val="0"/>
        </dgm:presLayoutVars>
      </dgm:prSet>
      <dgm:spPr>
        <a:xfrm>
          <a:off x="715601" y="1551829"/>
          <a:ext cx="8888773" cy="619568"/>
        </a:xfrm>
        <a:prstGeom prst="rect">
          <a:avLst/>
        </a:prstGeom>
      </dgm:spPr>
    </dgm:pt>
    <dgm:pt modelId="{BF9E7279-301C-4148-A841-0320AB79C185}" type="pres">
      <dgm:prSet presAssocID="{5000F854-9B52-4F6C-9DC1-4FEA99F8C7A4}" presName="sibTrans" presStyleCnt="0"/>
      <dgm:spPr/>
    </dgm:pt>
    <dgm:pt modelId="{3B7F29A7-190A-4D1C-A03E-6D2628E08AA7}" type="pres">
      <dgm:prSet presAssocID="{655D3377-7BA4-4CA8-B5FF-B4A69FA1E175}" presName="compNode" presStyleCnt="0"/>
      <dgm:spPr/>
    </dgm:pt>
    <dgm:pt modelId="{AC9F8C86-BB7F-4241-8BDC-33836C8E729A}" type="pres">
      <dgm:prSet presAssocID="{655D3377-7BA4-4CA8-B5FF-B4A69FA1E175}" presName="bgRect" presStyleLbl="bgShp" presStyleIdx="3" presStyleCnt="5"/>
      <dgm:spPr>
        <a:xfrm>
          <a:off x="0" y="2911520"/>
          <a:ext cx="7828830" cy="775434"/>
        </a:xfrm>
        <a:prstGeom prst="roundRect">
          <a:avLst>
            <a:gd name="adj" fmla="val 10000"/>
          </a:avLst>
        </a:prstGeom>
        <a:solidFill>
          <a:schemeClr val="bg2"/>
        </a:solidFill>
      </dgm:spPr>
    </dgm:pt>
    <dgm:pt modelId="{7C170380-7815-434B-A25D-93B687A1351A}" type="pres">
      <dgm:prSet presAssocID="{655D3377-7BA4-4CA8-B5FF-B4A69FA1E1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23242991-4582-4C13-A9DF-F1B99EB47A54}" type="pres">
      <dgm:prSet presAssocID="{655D3377-7BA4-4CA8-B5FF-B4A69FA1E175}" presName="spaceRect" presStyleCnt="0"/>
      <dgm:spPr/>
    </dgm:pt>
    <dgm:pt modelId="{AF84080D-629D-469D-98DC-C2F7656E9BA0}" type="pres">
      <dgm:prSet presAssocID="{655D3377-7BA4-4CA8-B5FF-B4A69FA1E175}" presName="parTx" presStyleLbl="revTx" presStyleIdx="3" presStyleCnt="5">
        <dgm:presLayoutVars>
          <dgm:chMax val="0"/>
          <dgm:chPref val="0"/>
        </dgm:presLayoutVars>
      </dgm:prSet>
      <dgm:spPr/>
    </dgm:pt>
    <dgm:pt modelId="{B468EA26-6A7F-4AFA-8D32-F1259C655A0E}" type="pres">
      <dgm:prSet presAssocID="{B20B34AF-EC0F-42C8-9EA9-8C123490B801}" presName="sibTrans" presStyleCnt="0"/>
      <dgm:spPr/>
    </dgm:pt>
    <dgm:pt modelId="{DDFC5986-D5D7-4F09-BA77-3DD7C4334517}" type="pres">
      <dgm:prSet presAssocID="{001C8265-7A5A-4DD4-B620-BAB579C47FC8}" presName="compNode" presStyleCnt="0"/>
      <dgm:spPr/>
    </dgm:pt>
    <dgm:pt modelId="{5FF95FA9-7CCA-4EAC-80B7-8F988D6E762A}" type="pres">
      <dgm:prSet presAssocID="{001C8265-7A5A-4DD4-B620-BAB579C47FC8}" presName="bgRect" presStyleLbl="bgShp" presStyleIdx="4" presStyleCnt="5"/>
      <dgm:spPr>
        <a:xfrm>
          <a:off x="0" y="3880813"/>
          <a:ext cx="7828830" cy="775434"/>
        </a:xfrm>
        <a:prstGeom prst="roundRect">
          <a:avLst>
            <a:gd name="adj" fmla="val 10000"/>
          </a:avLst>
        </a:prstGeom>
        <a:noFill/>
      </dgm:spPr>
    </dgm:pt>
    <dgm:pt modelId="{3761C6BB-E49F-47F9-9422-0EBB1DDA2F78}" type="pres">
      <dgm:prSet presAssocID="{001C8265-7A5A-4DD4-B620-BAB579C47F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2D8F3DF-310D-49AC-B747-FEDE2C768F2B}" type="pres">
      <dgm:prSet presAssocID="{001C8265-7A5A-4DD4-B620-BAB579C47FC8}" presName="spaceRect" presStyleCnt="0"/>
      <dgm:spPr/>
    </dgm:pt>
    <dgm:pt modelId="{F2E79134-2493-485A-9665-3EA398F46C13}" type="pres">
      <dgm:prSet presAssocID="{001C8265-7A5A-4DD4-B620-BAB579C47FC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448F103-8758-4B9F-B5DC-11080735F9AF}" srcId="{922BAB12-1FE8-4768-95F3-2E863DACD53F}" destId="{655D3377-7BA4-4CA8-B5FF-B4A69FA1E175}" srcOrd="3" destOrd="0" parTransId="{912831C7-7951-4BB7-99F1-CEB363F2E51E}" sibTransId="{B20B34AF-EC0F-42C8-9EA9-8C123490B801}"/>
    <dgm:cxn modelId="{67E6F810-F7FF-4941-8FEC-A9FEC5F377CC}" type="presOf" srcId="{922BAB12-1FE8-4768-95F3-2E863DACD53F}" destId="{32878CEE-39BB-4EBA-B46C-45BF1B4B7A8F}" srcOrd="0" destOrd="0" presId="urn:microsoft.com/office/officeart/2018/2/layout/IconVerticalSolidList"/>
    <dgm:cxn modelId="{17F8B755-8177-41DA-9B1F-813789447982}" srcId="{922BAB12-1FE8-4768-95F3-2E863DACD53F}" destId="{B58955EC-398B-4BF2-8175-8FE7F66A8DA3}" srcOrd="2" destOrd="0" parTransId="{F4E25306-99EF-4F65-9310-95021F51D0B4}" sibTransId="{5000F854-9B52-4F6C-9DC1-4FEA99F8C7A4}"/>
    <dgm:cxn modelId="{107D5A5E-9A20-4878-BEF4-84F696AB250C}" type="presOf" srcId="{B58955EC-398B-4BF2-8175-8FE7F66A8DA3}" destId="{5BBDE0BD-EC83-4B57-8087-3248E8BA43D8}" srcOrd="0" destOrd="0" presId="urn:microsoft.com/office/officeart/2018/2/layout/IconVerticalSolidList"/>
    <dgm:cxn modelId="{37075A66-4036-45E7-A968-D35FE482B174}" srcId="{922BAB12-1FE8-4768-95F3-2E863DACD53F}" destId="{C784C444-AD28-4A2C-A9F8-5852111EA18C}" srcOrd="0" destOrd="0" parTransId="{42A4F23F-9E97-466A-AD3D-F8470E184875}" sibTransId="{B6CE2053-A62E-4089-9EF7-B0A224F619A4}"/>
    <dgm:cxn modelId="{B1192697-67D2-4D23-94FB-4410833A3B29}" type="presOf" srcId="{001C8265-7A5A-4DD4-B620-BAB579C47FC8}" destId="{F2E79134-2493-485A-9665-3EA398F46C13}" srcOrd="0" destOrd="0" presId="urn:microsoft.com/office/officeart/2018/2/layout/IconVerticalSolidList"/>
    <dgm:cxn modelId="{10FF2AA5-E0DE-4C9A-86D1-76791BCE22B5}" type="presOf" srcId="{1CE3D082-AF9D-47FE-BE78-01C6282CC7AF}" destId="{3F165970-E6A4-4E88-92BC-178D3FA7CB9B}" srcOrd="0" destOrd="0" presId="urn:microsoft.com/office/officeart/2018/2/layout/IconVerticalSolidList"/>
    <dgm:cxn modelId="{95260CE9-124D-4486-9FBD-4FF876271DC2}" type="presOf" srcId="{655D3377-7BA4-4CA8-B5FF-B4A69FA1E175}" destId="{AF84080D-629D-469D-98DC-C2F7656E9BA0}" srcOrd="0" destOrd="0" presId="urn:microsoft.com/office/officeart/2018/2/layout/IconVerticalSolidList"/>
    <dgm:cxn modelId="{FC4F3CED-4431-4840-A2E9-6334A080F276}" srcId="{922BAB12-1FE8-4768-95F3-2E863DACD53F}" destId="{001C8265-7A5A-4DD4-B620-BAB579C47FC8}" srcOrd="4" destOrd="0" parTransId="{21656F4B-B8F8-45D6-8F92-5F5EF7F7A8C5}" sibTransId="{9B7F7ECF-8058-4518-B05B-9DE79F45009B}"/>
    <dgm:cxn modelId="{A2A569F1-DE9B-45F6-BEE3-92D5F57692D0}" type="presOf" srcId="{C784C444-AD28-4A2C-A9F8-5852111EA18C}" destId="{8926CC53-272A-419E-9803-766BFAB142DA}" srcOrd="0" destOrd="0" presId="urn:microsoft.com/office/officeart/2018/2/layout/IconVerticalSolidList"/>
    <dgm:cxn modelId="{F453A5F8-3A25-4520-BBAA-994CE4ABB715}" srcId="{922BAB12-1FE8-4768-95F3-2E863DACD53F}" destId="{1CE3D082-AF9D-47FE-BE78-01C6282CC7AF}" srcOrd="1" destOrd="0" parTransId="{409A40CB-2490-4F94-AA61-05F260C5E222}" sibTransId="{BE7EE95D-B5E1-45CA-BDCA-9DFB47AC78B2}"/>
    <dgm:cxn modelId="{C7D74BE8-9C1D-45EC-840F-FCD26F4E118E}" type="presParOf" srcId="{32878CEE-39BB-4EBA-B46C-45BF1B4B7A8F}" destId="{F0E51BAE-3D30-45AF-9CCD-A9792BF1454B}" srcOrd="0" destOrd="0" presId="urn:microsoft.com/office/officeart/2018/2/layout/IconVerticalSolidList"/>
    <dgm:cxn modelId="{5A14FECC-2C3D-4B00-B8FE-07EF2BBF2320}" type="presParOf" srcId="{F0E51BAE-3D30-45AF-9CCD-A9792BF1454B}" destId="{BB1F1F4D-F70E-48BD-A5E0-9DE0169A1B18}" srcOrd="0" destOrd="0" presId="urn:microsoft.com/office/officeart/2018/2/layout/IconVerticalSolidList"/>
    <dgm:cxn modelId="{0D3FC0D7-78E8-43AA-AD14-0D3DF215CC47}" type="presParOf" srcId="{F0E51BAE-3D30-45AF-9CCD-A9792BF1454B}" destId="{1D52E041-D2D3-416C-9A3D-8435BC9823AD}" srcOrd="1" destOrd="0" presId="urn:microsoft.com/office/officeart/2018/2/layout/IconVerticalSolidList"/>
    <dgm:cxn modelId="{E130A693-325D-43DA-8557-43C9B63A7387}" type="presParOf" srcId="{F0E51BAE-3D30-45AF-9CCD-A9792BF1454B}" destId="{BEFBDAA5-874E-4836-A08C-A4D00E772816}" srcOrd="2" destOrd="0" presId="urn:microsoft.com/office/officeart/2018/2/layout/IconVerticalSolidList"/>
    <dgm:cxn modelId="{E0811AEF-B4BD-44D1-8DC2-81CF90A2476C}" type="presParOf" srcId="{F0E51BAE-3D30-45AF-9CCD-A9792BF1454B}" destId="{8926CC53-272A-419E-9803-766BFAB142DA}" srcOrd="3" destOrd="0" presId="urn:microsoft.com/office/officeart/2018/2/layout/IconVerticalSolidList"/>
    <dgm:cxn modelId="{6402A792-52A0-4866-877B-FD426608FDD1}" type="presParOf" srcId="{32878CEE-39BB-4EBA-B46C-45BF1B4B7A8F}" destId="{F29C8035-6C2E-442E-9DBB-5317B9058CBF}" srcOrd="1" destOrd="0" presId="urn:microsoft.com/office/officeart/2018/2/layout/IconVerticalSolidList"/>
    <dgm:cxn modelId="{E3772FBF-6B57-474B-ADB3-6089443C04F8}" type="presParOf" srcId="{32878CEE-39BB-4EBA-B46C-45BF1B4B7A8F}" destId="{63E7543A-301D-4DC7-BE20-FF9A92FD0F6E}" srcOrd="2" destOrd="0" presId="urn:microsoft.com/office/officeart/2018/2/layout/IconVerticalSolidList"/>
    <dgm:cxn modelId="{150E9984-DF94-4B7B-B077-9AAD749C0585}" type="presParOf" srcId="{63E7543A-301D-4DC7-BE20-FF9A92FD0F6E}" destId="{09BAE9A3-759A-4D3D-AAA3-FAFF598898E7}" srcOrd="0" destOrd="0" presId="urn:microsoft.com/office/officeart/2018/2/layout/IconVerticalSolidList"/>
    <dgm:cxn modelId="{7E72F118-F96E-4F8C-8B44-CE54CB08CE25}" type="presParOf" srcId="{63E7543A-301D-4DC7-BE20-FF9A92FD0F6E}" destId="{427455E4-8E3B-4467-B424-A8FEAAA33E28}" srcOrd="1" destOrd="0" presId="urn:microsoft.com/office/officeart/2018/2/layout/IconVerticalSolidList"/>
    <dgm:cxn modelId="{CD37443C-AF64-43A5-AB13-13756D821DC8}" type="presParOf" srcId="{63E7543A-301D-4DC7-BE20-FF9A92FD0F6E}" destId="{33433E37-4A93-414A-9C0E-EB07FFFC4C49}" srcOrd="2" destOrd="0" presId="urn:microsoft.com/office/officeart/2018/2/layout/IconVerticalSolidList"/>
    <dgm:cxn modelId="{F1686310-A568-4BFF-891D-EB5A5F8F1B52}" type="presParOf" srcId="{63E7543A-301D-4DC7-BE20-FF9A92FD0F6E}" destId="{3F165970-E6A4-4E88-92BC-178D3FA7CB9B}" srcOrd="3" destOrd="0" presId="urn:microsoft.com/office/officeart/2018/2/layout/IconVerticalSolidList"/>
    <dgm:cxn modelId="{68BEDB32-EA97-409F-945E-37F1952CEC02}" type="presParOf" srcId="{32878CEE-39BB-4EBA-B46C-45BF1B4B7A8F}" destId="{5D8E73B6-21E8-4C1A-A60C-A454111F70A8}" srcOrd="3" destOrd="0" presId="urn:microsoft.com/office/officeart/2018/2/layout/IconVerticalSolidList"/>
    <dgm:cxn modelId="{E5A9F0EE-BC39-4BC9-BC55-0466A0AF45E2}" type="presParOf" srcId="{32878CEE-39BB-4EBA-B46C-45BF1B4B7A8F}" destId="{55097D5F-00EE-48B2-8C6D-301864F59F3D}" srcOrd="4" destOrd="0" presId="urn:microsoft.com/office/officeart/2018/2/layout/IconVerticalSolidList"/>
    <dgm:cxn modelId="{47B420EA-5AA2-417B-A95F-1E523659308C}" type="presParOf" srcId="{55097D5F-00EE-48B2-8C6D-301864F59F3D}" destId="{CB678C8A-05FE-45F7-80E7-2A0FB5FAC3D1}" srcOrd="0" destOrd="0" presId="urn:microsoft.com/office/officeart/2018/2/layout/IconVerticalSolidList"/>
    <dgm:cxn modelId="{07470FCC-2EC0-426F-B041-D7E217CB515B}" type="presParOf" srcId="{55097D5F-00EE-48B2-8C6D-301864F59F3D}" destId="{66C94669-780D-4336-B913-0F28B6A1A0F2}" srcOrd="1" destOrd="0" presId="urn:microsoft.com/office/officeart/2018/2/layout/IconVerticalSolidList"/>
    <dgm:cxn modelId="{7ABDF20B-5DB0-4D26-9E03-D674FA089ADC}" type="presParOf" srcId="{55097D5F-00EE-48B2-8C6D-301864F59F3D}" destId="{37FC5226-1BB8-4C49-80C0-4ED0640A7CFB}" srcOrd="2" destOrd="0" presId="urn:microsoft.com/office/officeart/2018/2/layout/IconVerticalSolidList"/>
    <dgm:cxn modelId="{74776381-7FFA-445B-B7F4-1F30C3DB9F48}" type="presParOf" srcId="{55097D5F-00EE-48B2-8C6D-301864F59F3D}" destId="{5BBDE0BD-EC83-4B57-8087-3248E8BA43D8}" srcOrd="3" destOrd="0" presId="urn:microsoft.com/office/officeart/2018/2/layout/IconVerticalSolidList"/>
    <dgm:cxn modelId="{78AC8F32-1178-4050-B11A-5A0818EDF79B}" type="presParOf" srcId="{32878CEE-39BB-4EBA-B46C-45BF1B4B7A8F}" destId="{BF9E7279-301C-4148-A841-0320AB79C185}" srcOrd="5" destOrd="0" presId="urn:microsoft.com/office/officeart/2018/2/layout/IconVerticalSolidList"/>
    <dgm:cxn modelId="{2CD1F4C7-CA63-4CF1-A723-15DDE004DB73}" type="presParOf" srcId="{32878CEE-39BB-4EBA-B46C-45BF1B4B7A8F}" destId="{3B7F29A7-190A-4D1C-A03E-6D2628E08AA7}" srcOrd="6" destOrd="0" presId="urn:microsoft.com/office/officeart/2018/2/layout/IconVerticalSolidList"/>
    <dgm:cxn modelId="{E0241B51-53D1-4340-8FCF-9D3B4A951AE2}" type="presParOf" srcId="{3B7F29A7-190A-4D1C-A03E-6D2628E08AA7}" destId="{AC9F8C86-BB7F-4241-8BDC-33836C8E729A}" srcOrd="0" destOrd="0" presId="urn:microsoft.com/office/officeart/2018/2/layout/IconVerticalSolidList"/>
    <dgm:cxn modelId="{EB0C9C3C-73D3-4866-AE15-CE8B418A7881}" type="presParOf" srcId="{3B7F29A7-190A-4D1C-A03E-6D2628E08AA7}" destId="{7C170380-7815-434B-A25D-93B687A1351A}" srcOrd="1" destOrd="0" presId="urn:microsoft.com/office/officeart/2018/2/layout/IconVerticalSolidList"/>
    <dgm:cxn modelId="{356A198B-5DDF-4CF6-972A-6B83414F9E34}" type="presParOf" srcId="{3B7F29A7-190A-4D1C-A03E-6D2628E08AA7}" destId="{23242991-4582-4C13-A9DF-F1B99EB47A54}" srcOrd="2" destOrd="0" presId="urn:microsoft.com/office/officeart/2018/2/layout/IconVerticalSolidList"/>
    <dgm:cxn modelId="{A3B4A744-30F4-4206-8E76-507EEC9E6124}" type="presParOf" srcId="{3B7F29A7-190A-4D1C-A03E-6D2628E08AA7}" destId="{AF84080D-629D-469D-98DC-C2F7656E9BA0}" srcOrd="3" destOrd="0" presId="urn:microsoft.com/office/officeart/2018/2/layout/IconVerticalSolidList"/>
    <dgm:cxn modelId="{5461367E-2A5D-49B0-9C7C-810F4752E066}" type="presParOf" srcId="{32878CEE-39BB-4EBA-B46C-45BF1B4B7A8F}" destId="{B468EA26-6A7F-4AFA-8D32-F1259C655A0E}" srcOrd="7" destOrd="0" presId="urn:microsoft.com/office/officeart/2018/2/layout/IconVerticalSolidList"/>
    <dgm:cxn modelId="{C76EDF73-03AA-47A6-992C-07BDC86942D3}" type="presParOf" srcId="{32878CEE-39BB-4EBA-B46C-45BF1B4B7A8F}" destId="{DDFC5986-D5D7-4F09-BA77-3DD7C4334517}" srcOrd="8" destOrd="0" presId="urn:microsoft.com/office/officeart/2018/2/layout/IconVerticalSolidList"/>
    <dgm:cxn modelId="{0492F2EB-09EB-4F16-9E06-AC7132E83B92}" type="presParOf" srcId="{DDFC5986-D5D7-4F09-BA77-3DD7C4334517}" destId="{5FF95FA9-7CCA-4EAC-80B7-8F988D6E762A}" srcOrd="0" destOrd="0" presId="urn:microsoft.com/office/officeart/2018/2/layout/IconVerticalSolidList"/>
    <dgm:cxn modelId="{D539BA0B-8C4A-4535-9345-AE1C8B10C6F9}" type="presParOf" srcId="{DDFC5986-D5D7-4F09-BA77-3DD7C4334517}" destId="{3761C6BB-E49F-47F9-9422-0EBB1DDA2F78}" srcOrd="1" destOrd="0" presId="urn:microsoft.com/office/officeart/2018/2/layout/IconVerticalSolidList"/>
    <dgm:cxn modelId="{76120F90-6D42-42BC-A3FE-CE038EE379DE}" type="presParOf" srcId="{DDFC5986-D5D7-4F09-BA77-3DD7C4334517}" destId="{72D8F3DF-310D-49AC-B747-FEDE2C768F2B}" srcOrd="2" destOrd="0" presId="urn:microsoft.com/office/officeart/2018/2/layout/IconVerticalSolidList"/>
    <dgm:cxn modelId="{B53421DE-C1BE-4D3A-89C5-BBE214995372}" type="presParOf" srcId="{DDFC5986-D5D7-4F09-BA77-3DD7C4334517}" destId="{F2E79134-2493-485A-9665-3EA398F46C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2BAB12-1FE8-4768-95F3-2E863DACD5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C784C444-AD28-4A2C-A9F8-5852111EA18C}">
      <dgm:prSet/>
      <dgm:spPr>
        <a:solidFill>
          <a:srgbClr val="DFDBD5"/>
        </a:solidFill>
        <a:ln>
          <a:noFill/>
        </a:ln>
        <a:effectLst/>
      </dgm:spPr>
      <dgm:t>
        <a:bodyPr/>
        <a:lstStyle/>
        <a:p>
          <a:r>
            <a:rPr lang="en-US" dirty="0"/>
            <a:t>Face anonymizing</a:t>
          </a:r>
        </a:p>
      </dgm:t>
    </dgm:pt>
    <dgm:pt modelId="{42A4F23F-9E97-466A-AD3D-F8470E184875}" type="parTrans" cxnId="{37075A66-4036-45E7-A968-D35FE482B174}">
      <dgm:prSet/>
      <dgm:spPr/>
      <dgm:t>
        <a:bodyPr/>
        <a:lstStyle/>
        <a:p>
          <a:endParaRPr lang="en-US"/>
        </a:p>
      </dgm:t>
    </dgm:pt>
    <dgm:pt modelId="{B6CE2053-A62E-4089-9EF7-B0A224F619A4}" type="sibTrans" cxnId="{37075A66-4036-45E7-A968-D35FE482B174}">
      <dgm:prSet/>
      <dgm:spPr/>
      <dgm:t>
        <a:bodyPr/>
        <a:lstStyle/>
        <a:p>
          <a:endParaRPr lang="en-US"/>
        </a:p>
      </dgm:t>
    </dgm:pt>
    <dgm:pt modelId="{1CE3D082-AF9D-47FE-BE78-01C6282CC7AF}">
      <dgm:prSet/>
      <dgm:spPr>
        <a:solidFill>
          <a:srgbClr val="454545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 dirty="0"/>
            <a:t>Image annotation</a:t>
          </a:r>
        </a:p>
      </dgm:t>
    </dgm:pt>
    <dgm:pt modelId="{409A40CB-2490-4F94-AA61-05F260C5E222}" type="parTrans" cxnId="{F453A5F8-3A25-4520-BBAA-994CE4ABB715}">
      <dgm:prSet/>
      <dgm:spPr/>
      <dgm:t>
        <a:bodyPr/>
        <a:lstStyle/>
        <a:p>
          <a:endParaRPr lang="en-US"/>
        </a:p>
      </dgm:t>
    </dgm:pt>
    <dgm:pt modelId="{BE7EE95D-B5E1-45CA-BDCA-9DFB47AC78B2}" type="sibTrans" cxnId="{F453A5F8-3A25-4520-BBAA-994CE4ABB715}">
      <dgm:prSet/>
      <dgm:spPr/>
      <dgm:t>
        <a:bodyPr/>
        <a:lstStyle/>
        <a:p>
          <a:endParaRPr lang="en-US"/>
        </a:p>
      </dgm:t>
    </dgm:pt>
    <dgm:pt modelId="{B58955EC-398B-4BF2-8175-8FE7F66A8DA3}">
      <dgm:prSet/>
      <dgm:spPr>
        <a:solidFill>
          <a:srgbClr val="DFDBD5"/>
        </a:solidFill>
        <a:ln>
          <a:noFill/>
        </a:ln>
        <a:effectLst/>
      </dgm:spPr>
      <dgm:t>
        <a:bodyPr/>
        <a:lstStyle/>
        <a:p>
          <a:r>
            <a:rPr lang="en-US" dirty="0"/>
            <a:t>Model training/validation</a:t>
          </a:r>
        </a:p>
      </dgm:t>
    </dgm:pt>
    <dgm:pt modelId="{F4E25306-99EF-4F65-9310-95021F51D0B4}" type="parTrans" cxnId="{17F8B755-8177-41DA-9B1F-813789447982}">
      <dgm:prSet/>
      <dgm:spPr/>
      <dgm:t>
        <a:bodyPr/>
        <a:lstStyle/>
        <a:p>
          <a:endParaRPr lang="en-US"/>
        </a:p>
      </dgm:t>
    </dgm:pt>
    <dgm:pt modelId="{5000F854-9B52-4F6C-9DC1-4FEA99F8C7A4}" type="sibTrans" cxnId="{17F8B755-8177-41DA-9B1F-813789447982}">
      <dgm:prSet/>
      <dgm:spPr/>
      <dgm:t>
        <a:bodyPr/>
        <a:lstStyle/>
        <a:p>
          <a:endParaRPr lang="en-US"/>
        </a:p>
      </dgm:t>
    </dgm:pt>
    <dgm:pt modelId="{655D3377-7BA4-4CA8-B5FF-B4A69FA1E175}">
      <dgm:prSet/>
      <dgm:spPr/>
      <dgm:t>
        <a:bodyPr/>
        <a:lstStyle/>
        <a:p>
          <a:r>
            <a:rPr lang="en-US" dirty="0"/>
            <a:t>Image classification</a:t>
          </a:r>
        </a:p>
      </dgm:t>
    </dgm:pt>
    <dgm:pt modelId="{912831C7-7951-4BB7-99F1-CEB363F2E51E}" type="parTrans" cxnId="{7448F103-8758-4B9F-B5DC-11080735F9AF}">
      <dgm:prSet/>
      <dgm:spPr/>
      <dgm:t>
        <a:bodyPr/>
        <a:lstStyle/>
        <a:p>
          <a:endParaRPr lang="en-US"/>
        </a:p>
      </dgm:t>
    </dgm:pt>
    <dgm:pt modelId="{B20B34AF-EC0F-42C8-9EA9-8C123490B801}" type="sibTrans" cxnId="{7448F103-8758-4B9F-B5DC-11080735F9AF}">
      <dgm:prSet/>
      <dgm:spPr/>
      <dgm:t>
        <a:bodyPr/>
        <a:lstStyle/>
        <a:p>
          <a:endParaRPr lang="en-US"/>
        </a:p>
      </dgm:t>
    </dgm:pt>
    <dgm:pt modelId="{001C8265-7A5A-4DD4-B620-BAB579C47FC8}">
      <dgm:prSet/>
      <dgm:spPr/>
      <dgm:t>
        <a:bodyPr/>
        <a:lstStyle/>
        <a:p>
          <a:r>
            <a:rPr lang="en-US" dirty="0"/>
            <a:t>Object detection</a:t>
          </a:r>
        </a:p>
      </dgm:t>
    </dgm:pt>
    <dgm:pt modelId="{21656F4B-B8F8-45D6-8F92-5F5EF7F7A8C5}" type="parTrans" cxnId="{FC4F3CED-4431-4840-A2E9-6334A080F276}">
      <dgm:prSet/>
      <dgm:spPr/>
      <dgm:t>
        <a:bodyPr/>
        <a:lstStyle/>
        <a:p>
          <a:endParaRPr lang="en-US"/>
        </a:p>
      </dgm:t>
    </dgm:pt>
    <dgm:pt modelId="{9B7F7ECF-8058-4518-B05B-9DE79F45009B}" type="sibTrans" cxnId="{FC4F3CED-4431-4840-A2E9-6334A080F276}">
      <dgm:prSet/>
      <dgm:spPr/>
      <dgm:t>
        <a:bodyPr/>
        <a:lstStyle/>
        <a:p>
          <a:endParaRPr lang="en-US"/>
        </a:p>
      </dgm:t>
    </dgm:pt>
    <dgm:pt modelId="{32878CEE-39BB-4EBA-B46C-45BF1B4B7A8F}" type="pres">
      <dgm:prSet presAssocID="{922BAB12-1FE8-4768-95F3-2E863DACD53F}" presName="root" presStyleCnt="0">
        <dgm:presLayoutVars>
          <dgm:dir/>
          <dgm:resizeHandles val="exact"/>
        </dgm:presLayoutVars>
      </dgm:prSet>
      <dgm:spPr/>
    </dgm:pt>
    <dgm:pt modelId="{F0E51BAE-3D30-45AF-9CCD-A9792BF1454B}" type="pres">
      <dgm:prSet presAssocID="{C784C444-AD28-4A2C-A9F8-5852111EA18C}" presName="compNode" presStyleCnt="0"/>
      <dgm:spPr/>
    </dgm:pt>
    <dgm:pt modelId="{BB1F1F4D-F70E-48BD-A5E0-9DE0169A1B18}" type="pres">
      <dgm:prSet presAssocID="{C784C444-AD28-4A2C-A9F8-5852111EA18C}" presName="bgRect" presStyleLbl="bgShp" presStyleIdx="0" presStyleCnt="5"/>
      <dgm:spPr>
        <a:xfrm>
          <a:off x="0" y="2908"/>
          <a:ext cx="9604375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gm:spPr>
    </dgm:pt>
    <dgm:pt modelId="{1D52E041-D2D3-416C-9A3D-8435BC9823AD}" type="pres">
      <dgm:prSet presAssocID="{C784C444-AD28-4A2C-A9F8-5852111EA1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BEFBDAA5-874E-4836-A08C-A4D00E772816}" type="pres">
      <dgm:prSet presAssocID="{C784C444-AD28-4A2C-A9F8-5852111EA18C}" presName="spaceRect" presStyleCnt="0"/>
      <dgm:spPr/>
    </dgm:pt>
    <dgm:pt modelId="{8926CC53-272A-419E-9803-766BFAB142DA}" type="pres">
      <dgm:prSet presAssocID="{C784C444-AD28-4A2C-A9F8-5852111EA18C}" presName="parTx" presStyleLbl="revTx" presStyleIdx="0" presStyleCnt="5">
        <dgm:presLayoutVars>
          <dgm:chMax val="0"/>
          <dgm:chPref val="0"/>
        </dgm:presLayoutVars>
      </dgm:prSet>
      <dgm:spPr>
        <a:xfrm>
          <a:off x="715601" y="2908"/>
          <a:ext cx="8888773" cy="619568"/>
        </a:xfrm>
        <a:prstGeom prst="rect">
          <a:avLst/>
        </a:prstGeom>
      </dgm:spPr>
    </dgm:pt>
    <dgm:pt modelId="{F29C8035-6C2E-442E-9DBB-5317B9058CBF}" type="pres">
      <dgm:prSet presAssocID="{B6CE2053-A62E-4089-9EF7-B0A224F619A4}" presName="sibTrans" presStyleCnt="0"/>
      <dgm:spPr/>
    </dgm:pt>
    <dgm:pt modelId="{63E7543A-301D-4DC7-BE20-FF9A92FD0F6E}" type="pres">
      <dgm:prSet presAssocID="{1CE3D082-AF9D-47FE-BE78-01C6282CC7AF}" presName="compNode" presStyleCnt="0"/>
      <dgm:spPr/>
    </dgm:pt>
    <dgm:pt modelId="{09BAE9A3-759A-4D3D-AAA3-FAFF598898E7}" type="pres">
      <dgm:prSet presAssocID="{1CE3D082-AF9D-47FE-BE78-01C6282CC7AF}" presName="bgRect" presStyleLbl="bgShp" presStyleIdx="1" presStyleCnt="5"/>
      <dgm:spPr>
        <a:xfrm>
          <a:off x="0" y="777369"/>
          <a:ext cx="9604375" cy="619568"/>
        </a:xfrm>
        <a:prstGeom prst="roundRect">
          <a:avLst>
            <a:gd name="adj" fmla="val 10000"/>
          </a:avLst>
        </a:prstGeom>
        <a:solidFill>
          <a:srgbClr val="454545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427455E4-8E3B-4467-B424-A8FEAAA33E28}" type="pres">
      <dgm:prSet presAssocID="{1CE3D082-AF9D-47FE-BE78-01C6282CC7A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3433E37-4A93-414A-9C0E-EB07FFFC4C49}" type="pres">
      <dgm:prSet presAssocID="{1CE3D082-AF9D-47FE-BE78-01C6282CC7AF}" presName="spaceRect" presStyleCnt="0"/>
      <dgm:spPr/>
    </dgm:pt>
    <dgm:pt modelId="{3F165970-E6A4-4E88-92BC-178D3FA7CB9B}" type="pres">
      <dgm:prSet presAssocID="{1CE3D082-AF9D-47FE-BE78-01C6282CC7AF}" presName="parTx" presStyleLbl="revTx" presStyleIdx="1" presStyleCnt="5">
        <dgm:presLayoutVars>
          <dgm:chMax val="0"/>
          <dgm:chPref val="0"/>
        </dgm:presLayoutVars>
      </dgm:prSet>
      <dgm:spPr>
        <a:xfrm>
          <a:off x="715601" y="777369"/>
          <a:ext cx="8888773" cy="619568"/>
        </a:xfrm>
        <a:prstGeom prst="rect">
          <a:avLst/>
        </a:prstGeom>
      </dgm:spPr>
    </dgm:pt>
    <dgm:pt modelId="{5D8E73B6-21E8-4C1A-A60C-A454111F70A8}" type="pres">
      <dgm:prSet presAssocID="{BE7EE95D-B5E1-45CA-BDCA-9DFB47AC78B2}" presName="sibTrans" presStyleCnt="0"/>
      <dgm:spPr/>
    </dgm:pt>
    <dgm:pt modelId="{55097D5F-00EE-48B2-8C6D-301864F59F3D}" type="pres">
      <dgm:prSet presAssocID="{B58955EC-398B-4BF2-8175-8FE7F66A8DA3}" presName="compNode" presStyleCnt="0"/>
      <dgm:spPr/>
    </dgm:pt>
    <dgm:pt modelId="{CB678C8A-05FE-45F7-80E7-2A0FB5FAC3D1}" type="pres">
      <dgm:prSet presAssocID="{B58955EC-398B-4BF2-8175-8FE7F66A8DA3}" presName="bgRect" presStyleLbl="bgShp" presStyleIdx="2" presStyleCnt="5"/>
      <dgm:spPr>
        <a:xfrm>
          <a:off x="0" y="1551829"/>
          <a:ext cx="9604375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gm:spPr>
    </dgm:pt>
    <dgm:pt modelId="{66C94669-780D-4336-B913-0F28B6A1A0F2}" type="pres">
      <dgm:prSet presAssocID="{B58955EC-398B-4BF2-8175-8FE7F66A8DA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7FC5226-1BB8-4C49-80C0-4ED0640A7CFB}" type="pres">
      <dgm:prSet presAssocID="{B58955EC-398B-4BF2-8175-8FE7F66A8DA3}" presName="spaceRect" presStyleCnt="0"/>
      <dgm:spPr/>
    </dgm:pt>
    <dgm:pt modelId="{5BBDE0BD-EC83-4B57-8087-3248E8BA43D8}" type="pres">
      <dgm:prSet presAssocID="{B58955EC-398B-4BF2-8175-8FE7F66A8DA3}" presName="parTx" presStyleLbl="revTx" presStyleIdx="2" presStyleCnt="5">
        <dgm:presLayoutVars>
          <dgm:chMax val="0"/>
          <dgm:chPref val="0"/>
        </dgm:presLayoutVars>
      </dgm:prSet>
      <dgm:spPr>
        <a:xfrm>
          <a:off x="715601" y="1551829"/>
          <a:ext cx="8888773" cy="619568"/>
        </a:xfrm>
        <a:prstGeom prst="rect">
          <a:avLst/>
        </a:prstGeom>
      </dgm:spPr>
    </dgm:pt>
    <dgm:pt modelId="{BF9E7279-301C-4148-A841-0320AB79C185}" type="pres">
      <dgm:prSet presAssocID="{5000F854-9B52-4F6C-9DC1-4FEA99F8C7A4}" presName="sibTrans" presStyleCnt="0"/>
      <dgm:spPr/>
    </dgm:pt>
    <dgm:pt modelId="{3B7F29A7-190A-4D1C-A03E-6D2628E08AA7}" type="pres">
      <dgm:prSet presAssocID="{655D3377-7BA4-4CA8-B5FF-B4A69FA1E175}" presName="compNode" presStyleCnt="0"/>
      <dgm:spPr/>
    </dgm:pt>
    <dgm:pt modelId="{AC9F8C86-BB7F-4241-8BDC-33836C8E729A}" type="pres">
      <dgm:prSet presAssocID="{655D3377-7BA4-4CA8-B5FF-B4A69FA1E175}" presName="bgRect" presStyleLbl="bgShp" presStyleIdx="3" presStyleCnt="5"/>
      <dgm:spPr>
        <a:xfrm>
          <a:off x="0" y="2911520"/>
          <a:ext cx="7828830" cy="775434"/>
        </a:xfrm>
        <a:prstGeom prst="roundRect">
          <a:avLst>
            <a:gd name="adj" fmla="val 10000"/>
          </a:avLst>
        </a:prstGeom>
        <a:solidFill>
          <a:schemeClr val="bg2"/>
        </a:solidFill>
      </dgm:spPr>
    </dgm:pt>
    <dgm:pt modelId="{7C170380-7815-434B-A25D-93B687A1351A}" type="pres">
      <dgm:prSet presAssocID="{655D3377-7BA4-4CA8-B5FF-B4A69FA1E1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23242991-4582-4C13-A9DF-F1B99EB47A54}" type="pres">
      <dgm:prSet presAssocID="{655D3377-7BA4-4CA8-B5FF-B4A69FA1E175}" presName="spaceRect" presStyleCnt="0"/>
      <dgm:spPr/>
    </dgm:pt>
    <dgm:pt modelId="{AF84080D-629D-469D-98DC-C2F7656E9BA0}" type="pres">
      <dgm:prSet presAssocID="{655D3377-7BA4-4CA8-B5FF-B4A69FA1E175}" presName="parTx" presStyleLbl="revTx" presStyleIdx="3" presStyleCnt="5">
        <dgm:presLayoutVars>
          <dgm:chMax val="0"/>
          <dgm:chPref val="0"/>
        </dgm:presLayoutVars>
      </dgm:prSet>
      <dgm:spPr/>
    </dgm:pt>
    <dgm:pt modelId="{B468EA26-6A7F-4AFA-8D32-F1259C655A0E}" type="pres">
      <dgm:prSet presAssocID="{B20B34AF-EC0F-42C8-9EA9-8C123490B801}" presName="sibTrans" presStyleCnt="0"/>
      <dgm:spPr/>
    </dgm:pt>
    <dgm:pt modelId="{DDFC5986-D5D7-4F09-BA77-3DD7C4334517}" type="pres">
      <dgm:prSet presAssocID="{001C8265-7A5A-4DD4-B620-BAB579C47FC8}" presName="compNode" presStyleCnt="0"/>
      <dgm:spPr/>
    </dgm:pt>
    <dgm:pt modelId="{5FF95FA9-7CCA-4EAC-80B7-8F988D6E762A}" type="pres">
      <dgm:prSet presAssocID="{001C8265-7A5A-4DD4-B620-BAB579C47FC8}" presName="bgRect" presStyleLbl="bgShp" presStyleIdx="4" presStyleCnt="5"/>
      <dgm:spPr>
        <a:xfrm>
          <a:off x="0" y="3880813"/>
          <a:ext cx="7828830" cy="775434"/>
        </a:xfrm>
        <a:prstGeom prst="roundRect">
          <a:avLst>
            <a:gd name="adj" fmla="val 10000"/>
          </a:avLst>
        </a:prstGeom>
        <a:noFill/>
      </dgm:spPr>
    </dgm:pt>
    <dgm:pt modelId="{3761C6BB-E49F-47F9-9422-0EBB1DDA2F78}" type="pres">
      <dgm:prSet presAssocID="{001C8265-7A5A-4DD4-B620-BAB579C47F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2D8F3DF-310D-49AC-B747-FEDE2C768F2B}" type="pres">
      <dgm:prSet presAssocID="{001C8265-7A5A-4DD4-B620-BAB579C47FC8}" presName="spaceRect" presStyleCnt="0"/>
      <dgm:spPr/>
    </dgm:pt>
    <dgm:pt modelId="{F2E79134-2493-485A-9665-3EA398F46C13}" type="pres">
      <dgm:prSet presAssocID="{001C8265-7A5A-4DD4-B620-BAB579C47FC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448F103-8758-4B9F-B5DC-11080735F9AF}" srcId="{922BAB12-1FE8-4768-95F3-2E863DACD53F}" destId="{655D3377-7BA4-4CA8-B5FF-B4A69FA1E175}" srcOrd="3" destOrd="0" parTransId="{912831C7-7951-4BB7-99F1-CEB363F2E51E}" sibTransId="{B20B34AF-EC0F-42C8-9EA9-8C123490B801}"/>
    <dgm:cxn modelId="{67E6F810-F7FF-4941-8FEC-A9FEC5F377CC}" type="presOf" srcId="{922BAB12-1FE8-4768-95F3-2E863DACD53F}" destId="{32878CEE-39BB-4EBA-B46C-45BF1B4B7A8F}" srcOrd="0" destOrd="0" presId="urn:microsoft.com/office/officeart/2018/2/layout/IconVerticalSolidList"/>
    <dgm:cxn modelId="{17F8B755-8177-41DA-9B1F-813789447982}" srcId="{922BAB12-1FE8-4768-95F3-2E863DACD53F}" destId="{B58955EC-398B-4BF2-8175-8FE7F66A8DA3}" srcOrd="2" destOrd="0" parTransId="{F4E25306-99EF-4F65-9310-95021F51D0B4}" sibTransId="{5000F854-9B52-4F6C-9DC1-4FEA99F8C7A4}"/>
    <dgm:cxn modelId="{107D5A5E-9A20-4878-BEF4-84F696AB250C}" type="presOf" srcId="{B58955EC-398B-4BF2-8175-8FE7F66A8DA3}" destId="{5BBDE0BD-EC83-4B57-8087-3248E8BA43D8}" srcOrd="0" destOrd="0" presId="urn:microsoft.com/office/officeart/2018/2/layout/IconVerticalSolidList"/>
    <dgm:cxn modelId="{37075A66-4036-45E7-A968-D35FE482B174}" srcId="{922BAB12-1FE8-4768-95F3-2E863DACD53F}" destId="{C784C444-AD28-4A2C-A9F8-5852111EA18C}" srcOrd="0" destOrd="0" parTransId="{42A4F23F-9E97-466A-AD3D-F8470E184875}" sibTransId="{B6CE2053-A62E-4089-9EF7-B0A224F619A4}"/>
    <dgm:cxn modelId="{B1192697-67D2-4D23-94FB-4410833A3B29}" type="presOf" srcId="{001C8265-7A5A-4DD4-B620-BAB579C47FC8}" destId="{F2E79134-2493-485A-9665-3EA398F46C13}" srcOrd="0" destOrd="0" presId="urn:microsoft.com/office/officeart/2018/2/layout/IconVerticalSolidList"/>
    <dgm:cxn modelId="{10FF2AA5-E0DE-4C9A-86D1-76791BCE22B5}" type="presOf" srcId="{1CE3D082-AF9D-47FE-BE78-01C6282CC7AF}" destId="{3F165970-E6A4-4E88-92BC-178D3FA7CB9B}" srcOrd="0" destOrd="0" presId="urn:microsoft.com/office/officeart/2018/2/layout/IconVerticalSolidList"/>
    <dgm:cxn modelId="{95260CE9-124D-4486-9FBD-4FF876271DC2}" type="presOf" srcId="{655D3377-7BA4-4CA8-B5FF-B4A69FA1E175}" destId="{AF84080D-629D-469D-98DC-C2F7656E9BA0}" srcOrd="0" destOrd="0" presId="urn:microsoft.com/office/officeart/2018/2/layout/IconVerticalSolidList"/>
    <dgm:cxn modelId="{FC4F3CED-4431-4840-A2E9-6334A080F276}" srcId="{922BAB12-1FE8-4768-95F3-2E863DACD53F}" destId="{001C8265-7A5A-4DD4-B620-BAB579C47FC8}" srcOrd="4" destOrd="0" parTransId="{21656F4B-B8F8-45D6-8F92-5F5EF7F7A8C5}" sibTransId="{9B7F7ECF-8058-4518-B05B-9DE79F45009B}"/>
    <dgm:cxn modelId="{A2A569F1-DE9B-45F6-BEE3-92D5F57692D0}" type="presOf" srcId="{C784C444-AD28-4A2C-A9F8-5852111EA18C}" destId="{8926CC53-272A-419E-9803-766BFAB142DA}" srcOrd="0" destOrd="0" presId="urn:microsoft.com/office/officeart/2018/2/layout/IconVerticalSolidList"/>
    <dgm:cxn modelId="{F453A5F8-3A25-4520-BBAA-994CE4ABB715}" srcId="{922BAB12-1FE8-4768-95F3-2E863DACD53F}" destId="{1CE3D082-AF9D-47FE-BE78-01C6282CC7AF}" srcOrd="1" destOrd="0" parTransId="{409A40CB-2490-4F94-AA61-05F260C5E222}" sibTransId="{BE7EE95D-B5E1-45CA-BDCA-9DFB47AC78B2}"/>
    <dgm:cxn modelId="{C7D74BE8-9C1D-45EC-840F-FCD26F4E118E}" type="presParOf" srcId="{32878CEE-39BB-4EBA-B46C-45BF1B4B7A8F}" destId="{F0E51BAE-3D30-45AF-9CCD-A9792BF1454B}" srcOrd="0" destOrd="0" presId="urn:microsoft.com/office/officeart/2018/2/layout/IconVerticalSolidList"/>
    <dgm:cxn modelId="{5A14FECC-2C3D-4B00-B8FE-07EF2BBF2320}" type="presParOf" srcId="{F0E51BAE-3D30-45AF-9CCD-A9792BF1454B}" destId="{BB1F1F4D-F70E-48BD-A5E0-9DE0169A1B18}" srcOrd="0" destOrd="0" presId="urn:microsoft.com/office/officeart/2018/2/layout/IconVerticalSolidList"/>
    <dgm:cxn modelId="{0D3FC0D7-78E8-43AA-AD14-0D3DF215CC47}" type="presParOf" srcId="{F0E51BAE-3D30-45AF-9CCD-A9792BF1454B}" destId="{1D52E041-D2D3-416C-9A3D-8435BC9823AD}" srcOrd="1" destOrd="0" presId="urn:microsoft.com/office/officeart/2018/2/layout/IconVerticalSolidList"/>
    <dgm:cxn modelId="{E130A693-325D-43DA-8557-43C9B63A7387}" type="presParOf" srcId="{F0E51BAE-3D30-45AF-9CCD-A9792BF1454B}" destId="{BEFBDAA5-874E-4836-A08C-A4D00E772816}" srcOrd="2" destOrd="0" presId="urn:microsoft.com/office/officeart/2018/2/layout/IconVerticalSolidList"/>
    <dgm:cxn modelId="{E0811AEF-B4BD-44D1-8DC2-81CF90A2476C}" type="presParOf" srcId="{F0E51BAE-3D30-45AF-9CCD-A9792BF1454B}" destId="{8926CC53-272A-419E-9803-766BFAB142DA}" srcOrd="3" destOrd="0" presId="urn:microsoft.com/office/officeart/2018/2/layout/IconVerticalSolidList"/>
    <dgm:cxn modelId="{6402A792-52A0-4866-877B-FD426608FDD1}" type="presParOf" srcId="{32878CEE-39BB-4EBA-B46C-45BF1B4B7A8F}" destId="{F29C8035-6C2E-442E-9DBB-5317B9058CBF}" srcOrd="1" destOrd="0" presId="urn:microsoft.com/office/officeart/2018/2/layout/IconVerticalSolidList"/>
    <dgm:cxn modelId="{E3772FBF-6B57-474B-ADB3-6089443C04F8}" type="presParOf" srcId="{32878CEE-39BB-4EBA-B46C-45BF1B4B7A8F}" destId="{63E7543A-301D-4DC7-BE20-FF9A92FD0F6E}" srcOrd="2" destOrd="0" presId="urn:microsoft.com/office/officeart/2018/2/layout/IconVerticalSolidList"/>
    <dgm:cxn modelId="{150E9984-DF94-4B7B-B077-9AAD749C0585}" type="presParOf" srcId="{63E7543A-301D-4DC7-BE20-FF9A92FD0F6E}" destId="{09BAE9A3-759A-4D3D-AAA3-FAFF598898E7}" srcOrd="0" destOrd="0" presId="urn:microsoft.com/office/officeart/2018/2/layout/IconVerticalSolidList"/>
    <dgm:cxn modelId="{7E72F118-F96E-4F8C-8B44-CE54CB08CE25}" type="presParOf" srcId="{63E7543A-301D-4DC7-BE20-FF9A92FD0F6E}" destId="{427455E4-8E3B-4467-B424-A8FEAAA33E28}" srcOrd="1" destOrd="0" presId="urn:microsoft.com/office/officeart/2018/2/layout/IconVerticalSolidList"/>
    <dgm:cxn modelId="{CD37443C-AF64-43A5-AB13-13756D821DC8}" type="presParOf" srcId="{63E7543A-301D-4DC7-BE20-FF9A92FD0F6E}" destId="{33433E37-4A93-414A-9C0E-EB07FFFC4C49}" srcOrd="2" destOrd="0" presId="urn:microsoft.com/office/officeart/2018/2/layout/IconVerticalSolidList"/>
    <dgm:cxn modelId="{F1686310-A568-4BFF-891D-EB5A5F8F1B52}" type="presParOf" srcId="{63E7543A-301D-4DC7-BE20-FF9A92FD0F6E}" destId="{3F165970-E6A4-4E88-92BC-178D3FA7CB9B}" srcOrd="3" destOrd="0" presId="urn:microsoft.com/office/officeart/2018/2/layout/IconVerticalSolidList"/>
    <dgm:cxn modelId="{68BEDB32-EA97-409F-945E-37F1952CEC02}" type="presParOf" srcId="{32878CEE-39BB-4EBA-B46C-45BF1B4B7A8F}" destId="{5D8E73B6-21E8-4C1A-A60C-A454111F70A8}" srcOrd="3" destOrd="0" presId="urn:microsoft.com/office/officeart/2018/2/layout/IconVerticalSolidList"/>
    <dgm:cxn modelId="{E5A9F0EE-BC39-4BC9-BC55-0466A0AF45E2}" type="presParOf" srcId="{32878CEE-39BB-4EBA-B46C-45BF1B4B7A8F}" destId="{55097D5F-00EE-48B2-8C6D-301864F59F3D}" srcOrd="4" destOrd="0" presId="urn:microsoft.com/office/officeart/2018/2/layout/IconVerticalSolidList"/>
    <dgm:cxn modelId="{47B420EA-5AA2-417B-A95F-1E523659308C}" type="presParOf" srcId="{55097D5F-00EE-48B2-8C6D-301864F59F3D}" destId="{CB678C8A-05FE-45F7-80E7-2A0FB5FAC3D1}" srcOrd="0" destOrd="0" presId="urn:microsoft.com/office/officeart/2018/2/layout/IconVerticalSolidList"/>
    <dgm:cxn modelId="{07470FCC-2EC0-426F-B041-D7E217CB515B}" type="presParOf" srcId="{55097D5F-00EE-48B2-8C6D-301864F59F3D}" destId="{66C94669-780D-4336-B913-0F28B6A1A0F2}" srcOrd="1" destOrd="0" presId="urn:microsoft.com/office/officeart/2018/2/layout/IconVerticalSolidList"/>
    <dgm:cxn modelId="{7ABDF20B-5DB0-4D26-9E03-D674FA089ADC}" type="presParOf" srcId="{55097D5F-00EE-48B2-8C6D-301864F59F3D}" destId="{37FC5226-1BB8-4C49-80C0-4ED0640A7CFB}" srcOrd="2" destOrd="0" presId="urn:microsoft.com/office/officeart/2018/2/layout/IconVerticalSolidList"/>
    <dgm:cxn modelId="{74776381-7FFA-445B-B7F4-1F30C3DB9F48}" type="presParOf" srcId="{55097D5F-00EE-48B2-8C6D-301864F59F3D}" destId="{5BBDE0BD-EC83-4B57-8087-3248E8BA43D8}" srcOrd="3" destOrd="0" presId="urn:microsoft.com/office/officeart/2018/2/layout/IconVerticalSolidList"/>
    <dgm:cxn modelId="{78AC8F32-1178-4050-B11A-5A0818EDF79B}" type="presParOf" srcId="{32878CEE-39BB-4EBA-B46C-45BF1B4B7A8F}" destId="{BF9E7279-301C-4148-A841-0320AB79C185}" srcOrd="5" destOrd="0" presId="urn:microsoft.com/office/officeart/2018/2/layout/IconVerticalSolidList"/>
    <dgm:cxn modelId="{2CD1F4C7-CA63-4CF1-A723-15DDE004DB73}" type="presParOf" srcId="{32878CEE-39BB-4EBA-B46C-45BF1B4B7A8F}" destId="{3B7F29A7-190A-4D1C-A03E-6D2628E08AA7}" srcOrd="6" destOrd="0" presId="urn:microsoft.com/office/officeart/2018/2/layout/IconVerticalSolidList"/>
    <dgm:cxn modelId="{E0241B51-53D1-4340-8FCF-9D3B4A951AE2}" type="presParOf" srcId="{3B7F29A7-190A-4D1C-A03E-6D2628E08AA7}" destId="{AC9F8C86-BB7F-4241-8BDC-33836C8E729A}" srcOrd="0" destOrd="0" presId="urn:microsoft.com/office/officeart/2018/2/layout/IconVerticalSolidList"/>
    <dgm:cxn modelId="{EB0C9C3C-73D3-4866-AE15-CE8B418A7881}" type="presParOf" srcId="{3B7F29A7-190A-4D1C-A03E-6D2628E08AA7}" destId="{7C170380-7815-434B-A25D-93B687A1351A}" srcOrd="1" destOrd="0" presId="urn:microsoft.com/office/officeart/2018/2/layout/IconVerticalSolidList"/>
    <dgm:cxn modelId="{356A198B-5DDF-4CF6-972A-6B83414F9E34}" type="presParOf" srcId="{3B7F29A7-190A-4D1C-A03E-6D2628E08AA7}" destId="{23242991-4582-4C13-A9DF-F1B99EB47A54}" srcOrd="2" destOrd="0" presId="urn:microsoft.com/office/officeart/2018/2/layout/IconVerticalSolidList"/>
    <dgm:cxn modelId="{A3B4A744-30F4-4206-8E76-507EEC9E6124}" type="presParOf" srcId="{3B7F29A7-190A-4D1C-A03E-6D2628E08AA7}" destId="{AF84080D-629D-469D-98DC-C2F7656E9BA0}" srcOrd="3" destOrd="0" presId="urn:microsoft.com/office/officeart/2018/2/layout/IconVerticalSolidList"/>
    <dgm:cxn modelId="{5461367E-2A5D-49B0-9C7C-810F4752E066}" type="presParOf" srcId="{32878CEE-39BB-4EBA-B46C-45BF1B4B7A8F}" destId="{B468EA26-6A7F-4AFA-8D32-F1259C655A0E}" srcOrd="7" destOrd="0" presId="urn:microsoft.com/office/officeart/2018/2/layout/IconVerticalSolidList"/>
    <dgm:cxn modelId="{C76EDF73-03AA-47A6-992C-07BDC86942D3}" type="presParOf" srcId="{32878CEE-39BB-4EBA-B46C-45BF1B4B7A8F}" destId="{DDFC5986-D5D7-4F09-BA77-3DD7C4334517}" srcOrd="8" destOrd="0" presId="urn:microsoft.com/office/officeart/2018/2/layout/IconVerticalSolidList"/>
    <dgm:cxn modelId="{0492F2EB-09EB-4F16-9E06-AC7132E83B92}" type="presParOf" srcId="{DDFC5986-D5D7-4F09-BA77-3DD7C4334517}" destId="{5FF95FA9-7CCA-4EAC-80B7-8F988D6E762A}" srcOrd="0" destOrd="0" presId="urn:microsoft.com/office/officeart/2018/2/layout/IconVerticalSolidList"/>
    <dgm:cxn modelId="{D539BA0B-8C4A-4535-9345-AE1C8B10C6F9}" type="presParOf" srcId="{DDFC5986-D5D7-4F09-BA77-3DD7C4334517}" destId="{3761C6BB-E49F-47F9-9422-0EBB1DDA2F78}" srcOrd="1" destOrd="0" presId="urn:microsoft.com/office/officeart/2018/2/layout/IconVerticalSolidList"/>
    <dgm:cxn modelId="{76120F90-6D42-42BC-A3FE-CE038EE379DE}" type="presParOf" srcId="{DDFC5986-D5D7-4F09-BA77-3DD7C4334517}" destId="{72D8F3DF-310D-49AC-B747-FEDE2C768F2B}" srcOrd="2" destOrd="0" presId="urn:microsoft.com/office/officeart/2018/2/layout/IconVerticalSolidList"/>
    <dgm:cxn modelId="{B53421DE-C1BE-4D3A-89C5-BBE214995372}" type="presParOf" srcId="{DDFC5986-D5D7-4F09-BA77-3DD7C4334517}" destId="{F2E79134-2493-485A-9665-3EA398F46C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2BAB12-1FE8-4768-95F3-2E863DACD5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C784C444-AD28-4A2C-A9F8-5852111EA18C}">
      <dgm:prSet/>
      <dgm:spPr>
        <a:solidFill>
          <a:srgbClr val="DFDBD5"/>
        </a:solidFill>
        <a:ln>
          <a:noFill/>
        </a:ln>
        <a:effectLst/>
      </dgm:spPr>
      <dgm:t>
        <a:bodyPr/>
        <a:lstStyle/>
        <a:p>
          <a:r>
            <a:rPr lang="en-US" dirty="0"/>
            <a:t>Face anonymizing</a:t>
          </a:r>
        </a:p>
      </dgm:t>
    </dgm:pt>
    <dgm:pt modelId="{42A4F23F-9E97-466A-AD3D-F8470E184875}" type="parTrans" cxnId="{37075A66-4036-45E7-A968-D35FE482B174}">
      <dgm:prSet/>
      <dgm:spPr/>
      <dgm:t>
        <a:bodyPr/>
        <a:lstStyle/>
        <a:p>
          <a:endParaRPr lang="en-US"/>
        </a:p>
      </dgm:t>
    </dgm:pt>
    <dgm:pt modelId="{B6CE2053-A62E-4089-9EF7-B0A224F619A4}" type="sibTrans" cxnId="{37075A66-4036-45E7-A968-D35FE482B174}">
      <dgm:prSet/>
      <dgm:spPr/>
      <dgm:t>
        <a:bodyPr/>
        <a:lstStyle/>
        <a:p>
          <a:endParaRPr lang="en-US"/>
        </a:p>
      </dgm:t>
    </dgm:pt>
    <dgm:pt modelId="{1CE3D082-AF9D-47FE-BE78-01C6282CC7AF}">
      <dgm:prSet/>
      <dgm:spPr>
        <a:solidFill>
          <a:srgbClr val="DFDBD5"/>
        </a:solidFill>
        <a:ln>
          <a:noFill/>
        </a:ln>
        <a:effectLst/>
      </dgm:spPr>
      <dgm:t>
        <a:bodyPr/>
        <a:lstStyle/>
        <a:p>
          <a:r>
            <a:rPr lang="en-US" dirty="0"/>
            <a:t>Image annotation</a:t>
          </a:r>
        </a:p>
      </dgm:t>
    </dgm:pt>
    <dgm:pt modelId="{409A40CB-2490-4F94-AA61-05F260C5E222}" type="parTrans" cxnId="{F453A5F8-3A25-4520-BBAA-994CE4ABB715}">
      <dgm:prSet/>
      <dgm:spPr/>
      <dgm:t>
        <a:bodyPr/>
        <a:lstStyle/>
        <a:p>
          <a:endParaRPr lang="en-US"/>
        </a:p>
      </dgm:t>
    </dgm:pt>
    <dgm:pt modelId="{BE7EE95D-B5E1-45CA-BDCA-9DFB47AC78B2}" type="sibTrans" cxnId="{F453A5F8-3A25-4520-BBAA-994CE4ABB715}">
      <dgm:prSet/>
      <dgm:spPr/>
      <dgm:t>
        <a:bodyPr/>
        <a:lstStyle/>
        <a:p>
          <a:endParaRPr lang="en-US"/>
        </a:p>
      </dgm:t>
    </dgm:pt>
    <dgm:pt modelId="{B58955EC-398B-4BF2-8175-8FE7F66A8DA3}">
      <dgm:prSet/>
      <dgm:spPr>
        <a:solidFill>
          <a:srgbClr val="454545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 dirty="0"/>
            <a:t>Model training/validation</a:t>
          </a:r>
        </a:p>
      </dgm:t>
    </dgm:pt>
    <dgm:pt modelId="{F4E25306-99EF-4F65-9310-95021F51D0B4}" type="parTrans" cxnId="{17F8B755-8177-41DA-9B1F-813789447982}">
      <dgm:prSet/>
      <dgm:spPr/>
      <dgm:t>
        <a:bodyPr/>
        <a:lstStyle/>
        <a:p>
          <a:endParaRPr lang="en-US"/>
        </a:p>
      </dgm:t>
    </dgm:pt>
    <dgm:pt modelId="{5000F854-9B52-4F6C-9DC1-4FEA99F8C7A4}" type="sibTrans" cxnId="{17F8B755-8177-41DA-9B1F-813789447982}">
      <dgm:prSet/>
      <dgm:spPr/>
      <dgm:t>
        <a:bodyPr/>
        <a:lstStyle/>
        <a:p>
          <a:endParaRPr lang="en-US"/>
        </a:p>
      </dgm:t>
    </dgm:pt>
    <dgm:pt modelId="{655D3377-7BA4-4CA8-B5FF-B4A69FA1E175}">
      <dgm:prSet/>
      <dgm:spPr/>
      <dgm:t>
        <a:bodyPr/>
        <a:lstStyle/>
        <a:p>
          <a:r>
            <a:rPr lang="en-US" dirty="0"/>
            <a:t>Image classification</a:t>
          </a:r>
        </a:p>
      </dgm:t>
    </dgm:pt>
    <dgm:pt modelId="{912831C7-7951-4BB7-99F1-CEB363F2E51E}" type="parTrans" cxnId="{7448F103-8758-4B9F-B5DC-11080735F9AF}">
      <dgm:prSet/>
      <dgm:spPr/>
      <dgm:t>
        <a:bodyPr/>
        <a:lstStyle/>
        <a:p>
          <a:endParaRPr lang="en-US"/>
        </a:p>
      </dgm:t>
    </dgm:pt>
    <dgm:pt modelId="{B20B34AF-EC0F-42C8-9EA9-8C123490B801}" type="sibTrans" cxnId="{7448F103-8758-4B9F-B5DC-11080735F9AF}">
      <dgm:prSet/>
      <dgm:spPr/>
      <dgm:t>
        <a:bodyPr/>
        <a:lstStyle/>
        <a:p>
          <a:endParaRPr lang="en-US"/>
        </a:p>
      </dgm:t>
    </dgm:pt>
    <dgm:pt modelId="{001C8265-7A5A-4DD4-B620-BAB579C47FC8}">
      <dgm:prSet/>
      <dgm:spPr/>
      <dgm:t>
        <a:bodyPr/>
        <a:lstStyle/>
        <a:p>
          <a:r>
            <a:rPr lang="en-US" dirty="0"/>
            <a:t>Object detection</a:t>
          </a:r>
        </a:p>
      </dgm:t>
    </dgm:pt>
    <dgm:pt modelId="{21656F4B-B8F8-45D6-8F92-5F5EF7F7A8C5}" type="parTrans" cxnId="{FC4F3CED-4431-4840-A2E9-6334A080F276}">
      <dgm:prSet/>
      <dgm:spPr/>
      <dgm:t>
        <a:bodyPr/>
        <a:lstStyle/>
        <a:p>
          <a:endParaRPr lang="en-US"/>
        </a:p>
      </dgm:t>
    </dgm:pt>
    <dgm:pt modelId="{9B7F7ECF-8058-4518-B05B-9DE79F45009B}" type="sibTrans" cxnId="{FC4F3CED-4431-4840-A2E9-6334A080F276}">
      <dgm:prSet/>
      <dgm:spPr/>
      <dgm:t>
        <a:bodyPr/>
        <a:lstStyle/>
        <a:p>
          <a:endParaRPr lang="en-US"/>
        </a:p>
      </dgm:t>
    </dgm:pt>
    <dgm:pt modelId="{32878CEE-39BB-4EBA-B46C-45BF1B4B7A8F}" type="pres">
      <dgm:prSet presAssocID="{922BAB12-1FE8-4768-95F3-2E863DACD53F}" presName="root" presStyleCnt="0">
        <dgm:presLayoutVars>
          <dgm:dir/>
          <dgm:resizeHandles val="exact"/>
        </dgm:presLayoutVars>
      </dgm:prSet>
      <dgm:spPr/>
    </dgm:pt>
    <dgm:pt modelId="{F0E51BAE-3D30-45AF-9CCD-A9792BF1454B}" type="pres">
      <dgm:prSet presAssocID="{C784C444-AD28-4A2C-A9F8-5852111EA18C}" presName="compNode" presStyleCnt="0"/>
      <dgm:spPr/>
    </dgm:pt>
    <dgm:pt modelId="{BB1F1F4D-F70E-48BD-A5E0-9DE0169A1B18}" type="pres">
      <dgm:prSet presAssocID="{C784C444-AD28-4A2C-A9F8-5852111EA18C}" presName="bgRect" presStyleLbl="bgShp" presStyleIdx="0" presStyleCnt="5"/>
      <dgm:spPr>
        <a:xfrm>
          <a:off x="0" y="2908"/>
          <a:ext cx="9604375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gm:spPr>
    </dgm:pt>
    <dgm:pt modelId="{1D52E041-D2D3-416C-9A3D-8435BC9823AD}" type="pres">
      <dgm:prSet presAssocID="{C784C444-AD28-4A2C-A9F8-5852111EA1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BEFBDAA5-874E-4836-A08C-A4D00E772816}" type="pres">
      <dgm:prSet presAssocID="{C784C444-AD28-4A2C-A9F8-5852111EA18C}" presName="spaceRect" presStyleCnt="0"/>
      <dgm:spPr/>
    </dgm:pt>
    <dgm:pt modelId="{8926CC53-272A-419E-9803-766BFAB142DA}" type="pres">
      <dgm:prSet presAssocID="{C784C444-AD28-4A2C-A9F8-5852111EA18C}" presName="parTx" presStyleLbl="revTx" presStyleIdx="0" presStyleCnt="5">
        <dgm:presLayoutVars>
          <dgm:chMax val="0"/>
          <dgm:chPref val="0"/>
        </dgm:presLayoutVars>
      </dgm:prSet>
      <dgm:spPr>
        <a:xfrm>
          <a:off x="715601" y="2908"/>
          <a:ext cx="8888773" cy="619568"/>
        </a:xfrm>
        <a:prstGeom prst="rect">
          <a:avLst/>
        </a:prstGeom>
      </dgm:spPr>
    </dgm:pt>
    <dgm:pt modelId="{F29C8035-6C2E-442E-9DBB-5317B9058CBF}" type="pres">
      <dgm:prSet presAssocID="{B6CE2053-A62E-4089-9EF7-B0A224F619A4}" presName="sibTrans" presStyleCnt="0"/>
      <dgm:spPr/>
    </dgm:pt>
    <dgm:pt modelId="{63E7543A-301D-4DC7-BE20-FF9A92FD0F6E}" type="pres">
      <dgm:prSet presAssocID="{1CE3D082-AF9D-47FE-BE78-01C6282CC7AF}" presName="compNode" presStyleCnt="0"/>
      <dgm:spPr/>
    </dgm:pt>
    <dgm:pt modelId="{09BAE9A3-759A-4D3D-AAA3-FAFF598898E7}" type="pres">
      <dgm:prSet presAssocID="{1CE3D082-AF9D-47FE-BE78-01C6282CC7AF}" presName="bgRect" presStyleLbl="bgShp" presStyleIdx="1" presStyleCnt="5"/>
      <dgm:spPr>
        <a:xfrm>
          <a:off x="0" y="777369"/>
          <a:ext cx="9603878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gm:spPr>
    </dgm:pt>
    <dgm:pt modelId="{427455E4-8E3B-4467-B424-A8FEAAA33E28}" type="pres">
      <dgm:prSet presAssocID="{1CE3D082-AF9D-47FE-BE78-01C6282CC7A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3433E37-4A93-414A-9C0E-EB07FFFC4C49}" type="pres">
      <dgm:prSet presAssocID="{1CE3D082-AF9D-47FE-BE78-01C6282CC7AF}" presName="spaceRect" presStyleCnt="0"/>
      <dgm:spPr/>
    </dgm:pt>
    <dgm:pt modelId="{3F165970-E6A4-4E88-92BC-178D3FA7CB9B}" type="pres">
      <dgm:prSet presAssocID="{1CE3D082-AF9D-47FE-BE78-01C6282CC7AF}" presName="parTx" presStyleLbl="revTx" presStyleIdx="1" presStyleCnt="5">
        <dgm:presLayoutVars>
          <dgm:chMax val="0"/>
          <dgm:chPref val="0"/>
        </dgm:presLayoutVars>
      </dgm:prSet>
      <dgm:spPr>
        <a:xfrm>
          <a:off x="715601" y="777369"/>
          <a:ext cx="8888276" cy="619568"/>
        </a:xfrm>
        <a:prstGeom prst="rect">
          <a:avLst/>
        </a:prstGeom>
      </dgm:spPr>
    </dgm:pt>
    <dgm:pt modelId="{5D8E73B6-21E8-4C1A-A60C-A454111F70A8}" type="pres">
      <dgm:prSet presAssocID="{BE7EE95D-B5E1-45CA-BDCA-9DFB47AC78B2}" presName="sibTrans" presStyleCnt="0"/>
      <dgm:spPr/>
    </dgm:pt>
    <dgm:pt modelId="{55097D5F-00EE-48B2-8C6D-301864F59F3D}" type="pres">
      <dgm:prSet presAssocID="{B58955EC-398B-4BF2-8175-8FE7F66A8DA3}" presName="compNode" presStyleCnt="0"/>
      <dgm:spPr/>
    </dgm:pt>
    <dgm:pt modelId="{CB678C8A-05FE-45F7-80E7-2A0FB5FAC3D1}" type="pres">
      <dgm:prSet presAssocID="{B58955EC-398B-4BF2-8175-8FE7F66A8DA3}" presName="bgRect" presStyleLbl="bgShp" presStyleIdx="2" presStyleCnt="5"/>
      <dgm:spPr>
        <a:xfrm>
          <a:off x="0" y="1551829"/>
          <a:ext cx="9603878" cy="619568"/>
        </a:xfrm>
        <a:prstGeom prst="roundRect">
          <a:avLst>
            <a:gd name="adj" fmla="val 10000"/>
          </a:avLst>
        </a:prstGeom>
        <a:solidFill>
          <a:srgbClr val="454545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66C94669-780D-4336-B913-0F28B6A1A0F2}" type="pres">
      <dgm:prSet presAssocID="{B58955EC-398B-4BF2-8175-8FE7F66A8DA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7FC5226-1BB8-4C49-80C0-4ED0640A7CFB}" type="pres">
      <dgm:prSet presAssocID="{B58955EC-398B-4BF2-8175-8FE7F66A8DA3}" presName="spaceRect" presStyleCnt="0"/>
      <dgm:spPr/>
    </dgm:pt>
    <dgm:pt modelId="{5BBDE0BD-EC83-4B57-8087-3248E8BA43D8}" type="pres">
      <dgm:prSet presAssocID="{B58955EC-398B-4BF2-8175-8FE7F66A8DA3}" presName="parTx" presStyleLbl="revTx" presStyleIdx="2" presStyleCnt="5">
        <dgm:presLayoutVars>
          <dgm:chMax val="0"/>
          <dgm:chPref val="0"/>
        </dgm:presLayoutVars>
      </dgm:prSet>
      <dgm:spPr>
        <a:xfrm>
          <a:off x="715601" y="1551829"/>
          <a:ext cx="8888276" cy="619568"/>
        </a:xfrm>
        <a:prstGeom prst="rect">
          <a:avLst/>
        </a:prstGeom>
      </dgm:spPr>
    </dgm:pt>
    <dgm:pt modelId="{BF9E7279-301C-4148-A841-0320AB79C185}" type="pres">
      <dgm:prSet presAssocID="{5000F854-9B52-4F6C-9DC1-4FEA99F8C7A4}" presName="sibTrans" presStyleCnt="0"/>
      <dgm:spPr/>
    </dgm:pt>
    <dgm:pt modelId="{3B7F29A7-190A-4D1C-A03E-6D2628E08AA7}" type="pres">
      <dgm:prSet presAssocID="{655D3377-7BA4-4CA8-B5FF-B4A69FA1E175}" presName="compNode" presStyleCnt="0"/>
      <dgm:spPr/>
    </dgm:pt>
    <dgm:pt modelId="{AC9F8C86-BB7F-4241-8BDC-33836C8E729A}" type="pres">
      <dgm:prSet presAssocID="{655D3377-7BA4-4CA8-B5FF-B4A69FA1E175}" presName="bgRect" presStyleLbl="bgShp" presStyleIdx="3" presStyleCnt="5"/>
      <dgm:spPr>
        <a:xfrm>
          <a:off x="0" y="2911520"/>
          <a:ext cx="7828830" cy="775434"/>
        </a:xfrm>
        <a:prstGeom prst="roundRect">
          <a:avLst>
            <a:gd name="adj" fmla="val 10000"/>
          </a:avLst>
        </a:prstGeom>
        <a:solidFill>
          <a:schemeClr val="bg2"/>
        </a:solidFill>
      </dgm:spPr>
    </dgm:pt>
    <dgm:pt modelId="{7C170380-7815-434B-A25D-93B687A1351A}" type="pres">
      <dgm:prSet presAssocID="{655D3377-7BA4-4CA8-B5FF-B4A69FA1E1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23242991-4582-4C13-A9DF-F1B99EB47A54}" type="pres">
      <dgm:prSet presAssocID="{655D3377-7BA4-4CA8-B5FF-B4A69FA1E175}" presName="spaceRect" presStyleCnt="0"/>
      <dgm:spPr/>
    </dgm:pt>
    <dgm:pt modelId="{AF84080D-629D-469D-98DC-C2F7656E9BA0}" type="pres">
      <dgm:prSet presAssocID="{655D3377-7BA4-4CA8-B5FF-B4A69FA1E175}" presName="parTx" presStyleLbl="revTx" presStyleIdx="3" presStyleCnt="5">
        <dgm:presLayoutVars>
          <dgm:chMax val="0"/>
          <dgm:chPref val="0"/>
        </dgm:presLayoutVars>
      </dgm:prSet>
      <dgm:spPr/>
    </dgm:pt>
    <dgm:pt modelId="{B468EA26-6A7F-4AFA-8D32-F1259C655A0E}" type="pres">
      <dgm:prSet presAssocID="{B20B34AF-EC0F-42C8-9EA9-8C123490B801}" presName="sibTrans" presStyleCnt="0"/>
      <dgm:spPr/>
    </dgm:pt>
    <dgm:pt modelId="{DDFC5986-D5D7-4F09-BA77-3DD7C4334517}" type="pres">
      <dgm:prSet presAssocID="{001C8265-7A5A-4DD4-B620-BAB579C47FC8}" presName="compNode" presStyleCnt="0"/>
      <dgm:spPr/>
    </dgm:pt>
    <dgm:pt modelId="{5FF95FA9-7CCA-4EAC-80B7-8F988D6E762A}" type="pres">
      <dgm:prSet presAssocID="{001C8265-7A5A-4DD4-B620-BAB579C47FC8}" presName="bgRect" presStyleLbl="bgShp" presStyleIdx="4" presStyleCnt="5"/>
      <dgm:spPr>
        <a:xfrm>
          <a:off x="0" y="3880813"/>
          <a:ext cx="7828830" cy="775434"/>
        </a:xfrm>
        <a:prstGeom prst="roundRect">
          <a:avLst>
            <a:gd name="adj" fmla="val 10000"/>
          </a:avLst>
        </a:prstGeom>
        <a:noFill/>
      </dgm:spPr>
    </dgm:pt>
    <dgm:pt modelId="{3761C6BB-E49F-47F9-9422-0EBB1DDA2F78}" type="pres">
      <dgm:prSet presAssocID="{001C8265-7A5A-4DD4-B620-BAB579C47F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2D8F3DF-310D-49AC-B747-FEDE2C768F2B}" type="pres">
      <dgm:prSet presAssocID="{001C8265-7A5A-4DD4-B620-BAB579C47FC8}" presName="spaceRect" presStyleCnt="0"/>
      <dgm:spPr/>
    </dgm:pt>
    <dgm:pt modelId="{F2E79134-2493-485A-9665-3EA398F46C13}" type="pres">
      <dgm:prSet presAssocID="{001C8265-7A5A-4DD4-B620-BAB579C47FC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448F103-8758-4B9F-B5DC-11080735F9AF}" srcId="{922BAB12-1FE8-4768-95F3-2E863DACD53F}" destId="{655D3377-7BA4-4CA8-B5FF-B4A69FA1E175}" srcOrd="3" destOrd="0" parTransId="{912831C7-7951-4BB7-99F1-CEB363F2E51E}" sibTransId="{B20B34AF-EC0F-42C8-9EA9-8C123490B801}"/>
    <dgm:cxn modelId="{67E6F810-F7FF-4941-8FEC-A9FEC5F377CC}" type="presOf" srcId="{922BAB12-1FE8-4768-95F3-2E863DACD53F}" destId="{32878CEE-39BB-4EBA-B46C-45BF1B4B7A8F}" srcOrd="0" destOrd="0" presId="urn:microsoft.com/office/officeart/2018/2/layout/IconVerticalSolidList"/>
    <dgm:cxn modelId="{17F8B755-8177-41DA-9B1F-813789447982}" srcId="{922BAB12-1FE8-4768-95F3-2E863DACD53F}" destId="{B58955EC-398B-4BF2-8175-8FE7F66A8DA3}" srcOrd="2" destOrd="0" parTransId="{F4E25306-99EF-4F65-9310-95021F51D0B4}" sibTransId="{5000F854-9B52-4F6C-9DC1-4FEA99F8C7A4}"/>
    <dgm:cxn modelId="{107D5A5E-9A20-4878-BEF4-84F696AB250C}" type="presOf" srcId="{B58955EC-398B-4BF2-8175-8FE7F66A8DA3}" destId="{5BBDE0BD-EC83-4B57-8087-3248E8BA43D8}" srcOrd="0" destOrd="0" presId="urn:microsoft.com/office/officeart/2018/2/layout/IconVerticalSolidList"/>
    <dgm:cxn modelId="{37075A66-4036-45E7-A968-D35FE482B174}" srcId="{922BAB12-1FE8-4768-95F3-2E863DACD53F}" destId="{C784C444-AD28-4A2C-A9F8-5852111EA18C}" srcOrd="0" destOrd="0" parTransId="{42A4F23F-9E97-466A-AD3D-F8470E184875}" sibTransId="{B6CE2053-A62E-4089-9EF7-B0A224F619A4}"/>
    <dgm:cxn modelId="{B1192697-67D2-4D23-94FB-4410833A3B29}" type="presOf" srcId="{001C8265-7A5A-4DD4-B620-BAB579C47FC8}" destId="{F2E79134-2493-485A-9665-3EA398F46C13}" srcOrd="0" destOrd="0" presId="urn:microsoft.com/office/officeart/2018/2/layout/IconVerticalSolidList"/>
    <dgm:cxn modelId="{10FF2AA5-E0DE-4C9A-86D1-76791BCE22B5}" type="presOf" srcId="{1CE3D082-AF9D-47FE-BE78-01C6282CC7AF}" destId="{3F165970-E6A4-4E88-92BC-178D3FA7CB9B}" srcOrd="0" destOrd="0" presId="urn:microsoft.com/office/officeart/2018/2/layout/IconVerticalSolidList"/>
    <dgm:cxn modelId="{95260CE9-124D-4486-9FBD-4FF876271DC2}" type="presOf" srcId="{655D3377-7BA4-4CA8-B5FF-B4A69FA1E175}" destId="{AF84080D-629D-469D-98DC-C2F7656E9BA0}" srcOrd="0" destOrd="0" presId="urn:microsoft.com/office/officeart/2018/2/layout/IconVerticalSolidList"/>
    <dgm:cxn modelId="{FC4F3CED-4431-4840-A2E9-6334A080F276}" srcId="{922BAB12-1FE8-4768-95F3-2E863DACD53F}" destId="{001C8265-7A5A-4DD4-B620-BAB579C47FC8}" srcOrd="4" destOrd="0" parTransId="{21656F4B-B8F8-45D6-8F92-5F5EF7F7A8C5}" sibTransId="{9B7F7ECF-8058-4518-B05B-9DE79F45009B}"/>
    <dgm:cxn modelId="{A2A569F1-DE9B-45F6-BEE3-92D5F57692D0}" type="presOf" srcId="{C784C444-AD28-4A2C-A9F8-5852111EA18C}" destId="{8926CC53-272A-419E-9803-766BFAB142DA}" srcOrd="0" destOrd="0" presId="urn:microsoft.com/office/officeart/2018/2/layout/IconVerticalSolidList"/>
    <dgm:cxn modelId="{F453A5F8-3A25-4520-BBAA-994CE4ABB715}" srcId="{922BAB12-1FE8-4768-95F3-2E863DACD53F}" destId="{1CE3D082-AF9D-47FE-BE78-01C6282CC7AF}" srcOrd="1" destOrd="0" parTransId="{409A40CB-2490-4F94-AA61-05F260C5E222}" sibTransId="{BE7EE95D-B5E1-45CA-BDCA-9DFB47AC78B2}"/>
    <dgm:cxn modelId="{C7D74BE8-9C1D-45EC-840F-FCD26F4E118E}" type="presParOf" srcId="{32878CEE-39BB-4EBA-B46C-45BF1B4B7A8F}" destId="{F0E51BAE-3D30-45AF-9CCD-A9792BF1454B}" srcOrd="0" destOrd="0" presId="urn:microsoft.com/office/officeart/2018/2/layout/IconVerticalSolidList"/>
    <dgm:cxn modelId="{5A14FECC-2C3D-4B00-B8FE-07EF2BBF2320}" type="presParOf" srcId="{F0E51BAE-3D30-45AF-9CCD-A9792BF1454B}" destId="{BB1F1F4D-F70E-48BD-A5E0-9DE0169A1B18}" srcOrd="0" destOrd="0" presId="urn:microsoft.com/office/officeart/2018/2/layout/IconVerticalSolidList"/>
    <dgm:cxn modelId="{0D3FC0D7-78E8-43AA-AD14-0D3DF215CC47}" type="presParOf" srcId="{F0E51BAE-3D30-45AF-9CCD-A9792BF1454B}" destId="{1D52E041-D2D3-416C-9A3D-8435BC9823AD}" srcOrd="1" destOrd="0" presId="urn:microsoft.com/office/officeart/2018/2/layout/IconVerticalSolidList"/>
    <dgm:cxn modelId="{E130A693-325D-43DA-8557-43C9B63A7387}" type="presParOf" srcId="{F0E51BAE-3D30-45AF-9CCD-A9792BF1454B}" destId="{BEFBDAA5-874E-4836-A08C-A4D00E772816}" srcOrd="2" destOrd="0" presId="urn:microsoft.com/office/officeart/2018/2/layout/IconVerticalSolidList"/>
    <dgm:cxn modelId="{E0811AEF-B4BD-44D1-8DC2-81CF90A2476C}" type="presParOf" srcId="{F0E51BAE-3D30-45AF-9CCD-A9792BF1454B}" destId="{8926CC53-272A-419E-9803-766BFAB142DA}" srcOrd="3" destOrd="0" presId="urn:microsoft.com/office/officeart/2018/2/layout/IconVerticalSolidList"/>
    <dgm:cxn modelId="{6402A792-52A0-4866-877B-FD426608FDD1}" type="presParOf" srcId="{32878CEE-39BB-4EBA-B46C-45BF1B4B7A8F}" destId="{F29C8035-6C2E-442E-9DBB-5317B9058CBF}" srcOrd="1" destOrd="0" presId="urn:microsoft.com/office/officeart/2018/2/layout/IconVerticalSolidList"/>
    <dgm:cxn modelId="{E3772FBF-6B57-474B-ADB3-6089443C04F8}" type="presParOf" srcId="{32878CEE-39BB-4EBA-B46C-45BF1B4B7A8F}" destId="{63E7543A-301D-4DC7-BE20-FF9A92FD0F6E}" srcOrd="2" destOrd="0" presId="urn:microsoft.com/office/officeart/2018/2/layout/IconVerticalSolidList"/>
    <dgm:cxn modelId="{150E9984-DF94-4B7B-B077-9AAD749C0585}" type="presParOf" srcId="{63E7543A-301D-4DC7-BE20-FF9A92FD0F6E}" destId="{09BAE9A3-759A-4D3D-AAA3-FAFF598898E7}" srcOrd="0" destOrd="0" presId="urn:microsoft.com/office/officeart/2018/2/layout/IconVerticalSolidList"/>
    <dgm:cxn modelId="{7E72F118-F96E-4F8C-8B44-CE54CB08CE25}" type="presParOf" srcId="{63E7543A-301D-4DC7-BE20-FF9A92FD0F6E}" destId="{427455E4-8E3B-4467-B424-A8FEAAA33E28}" srcOrd="1" destOrd="0" presId="urn:microsoft.com/office/officeart/2018/2/layout/IconVerticalSolidList"/>
    <dgm:cxn modelId="{CD37443C-AF64-43A5-AB13-13756D821DC8}" type="presParOf" srcId="{63E7543A-301D-4DC7-BE20-FF9A92FD0F6E}" destId="{33433E37-4A93-414A-9C0E-EB07FFFC4C49}" srcOrd="2" destOrd="0" presId="urn:microsoft.com/office/officeart/2018/2/layout/IconVerticalSolidList"/>
    <dgm:cxn modelId="{F1686310-A568-4BFF-891D-EB5A5F8F1B52}" type="presParOf" srcId="{63E7543A-301D-4DC7-BE20-FF9A92FD0F6E}" destId="{3F165970-E6A4-4E88-92BC-178D3FA7CB9B}" srcOrd="3" destOrd="0" presId="urn:microsoft.com/office/officeart/2018/2/layout/IconVerticalSolidList"/>
    <dgm:cxn modelId="{68BEDB32-EA97-409F-945E-37F1952CEC02}" type="presParOf" srcId="{32878CEE-39BB-4EBA-B46C-45BF1B4B7A8F}" destId="{5D8E73B6-21E8-4C1A-A60C-A454111F70A8}" srcOrd="3" destOrd="0" presId="urn:microsoft.com/office/officeart/2018/2/layout/IconVerticalSolidList"/>
    <dgm:cxn modelId="{E5A9F0EE-BC39-4BC9-BC55-0466A0AF45E2}" type="presParOf" srcId="{32878CEE-39BB-4EBA-B46C-45BF1B4B7A8F}" destId="{55097D5F-00EE-48B2-8C6D-301864F59F3D}" srcOrd="4" destOrd="0" presId="urn:microsoft.com/office/officeart/2018/2/layout/IconVerticalSolidList"/>
    <dgm:cxn modelId="{47B420EA-5AA2-417B-A95F-1E523659308C}" type="presParOf" srcId="{55097D5F-00EE-48B2-8C6D-301864F59F3D}" destId="{CB678C8A-05FE-45F7-80E7-2A0FB5FAC3D1}" srcOrd="0" destOrd="0" presId="urn:microsoft.com/office/officeart/2018/2/layout/IconVerticalSolidList"/>
    <dgm:cxn modelId="{07470FCC-2EC0-426F-B041-D7E217CB515B}" type="presParOf" srcId="{55097D5F-00EE-48B2-8C6D-301864F59F3D}" destId="{66C94669-780D-4336-B913-0F28B6A1A0F2}" srcOrd="1" destOrd="0" presId="urn:microsoft.com/office/officeart/2018/2/layout/IconVerticalSolidList"/>
    <dgm:cxn modelId="{7ABDF20B-5DB0-4D26-9E03-D674FA089ADC}" type="presParOf" srcId="{55097D5F-00EE-48B2-8C6D-301864F59F3D}" destId="{37FC5226-1BB8-4C49-80C0-4ED0640A7CFB}" srcOrd="2" destOrd="0" presId="urn:microsoft.com/office/officeart/2018/2/layout/IconVerticalSolidList"/>
    <dgm:cxn modelId="{74776381-7FFA-445B-B7F4-1F30C3DB9F48}" type="presParOf" srcId="{55097D5F-00EE-48B2-8C6D-301864F59F3D}" destId="{5BBDE0BD-EC83-4B57-8087-3248E8BA43D8}" srcOrd="3" destOrd="0" presId="urn:microsoft.com/office/officeart/2018/2/layout/IconVerticalSolidList"/>
    <dgm:cxn modelId="{78AC8F32-1178-4050-B11A-5A0818EDF79B}" type="presParOf" srcId="{32878CEE-39BB-4EBA-B46C-45BF1B4B7A8F}" destId="{BF9E7279-301C-4148-A841-0320AB79C185}" srcOrd="5" destOrd="0" presId="urn:microsoft.com/office/officeart/2018/2/layout/IconVerticalSolidList"/>
    <dgm:cxn modelId="{2CD1F4C7-CA63-4CF1-A723-15DDE004DB73}" type="presParOf" srcId="{32878CEE-39BB-4EBA-B46C-45BF1B4B7A8F}" destId="{3B7F29A7-190A-4D1C-A03E-6D2628E08AA7}" srcOrd="6" destOrd="0" presId="urn:microsoft.com/office/officeart/2018/2/layout/IconVerticalSolidList"/>
    <dgm:cxn modelId="{E0241B51-53D1-4340-8FCF-9D3B4A951AE2}" type="presParOf" srcId="{3B7F29A7-190A-4D1C-A03E-6D2628E08AA7}" destId="{AC9F8C86-BB7F-4241-8BDC-33836C8E729A}" srcOrd="0" destOrd="0" presId="urn:microsoft.com/office/officeart/2018/2/layout/IconVerticalSolidList"/>
    <dgm:cxn modelId="{EB0C9C3C-73D3-4866-AE15-CE8B418A7881}" type="presParOf" srcId="{3B7F29A7-190A-4D1C-A03E-6D2628E08AA7}" destId="{7C170380-7815-434B-A25D-93B687A1351A}" srcOrd="1" destOrd="0" presId="urn:microsoft.com/office/officeart/2018/2/layout/IconVerticalSolidList"/>
    <dgm:cxn modelId="{356A198B-5DDF-4CF6-972A-6B83414F9E34}" type="presParOf" srcId="{3B7F29A7-190A-4D1C-A03E-6D2628E08AA7}" destId="{23242991-4582-4C13-A9DF-F1B99EB47A54}" srcOrd="2" destOrd="0" presId="urn:microsoft.com/office/officeart/2018/2/layout/IconVerticalSolidList"/>
    <dgm:cxn modelId="{A3B4A744-30F4-4206-8E76-507EEC9E6124}" type="presParOf" srcId="{3B7F29A7-190A-4D1C-A03E-6D2628E08AA7}" destId="{AF84080D-629D-469D-98DC-C2F7656E9BA0}" srcOrd="3" destOrd="0" presId="urn:microsoft.com/office/officeart/2018/2/layout/IconVerticalSolidList"/>
    <dgm:cxn modelId="{5461367E-2A5D-49B0-9C7C-810F4752E066}" type="presParOf" srcId="{32878CEE-39BB-4EBA-B46C-45BF1B4B7A8F}" destId="{B468EA26-6A7F-4AFA-8D32-F1259C655A0E}" srcOrd="7" destOrd="0" presId="urn:microsoft.com/office/officeart/2018/2/layout/IconVerticalSolidList"/>
    <dgm:cxn modelId="{C76EDF73-03AA-47A6-992C-07BDC86942D3}" type="presParOf" srcId="{32878CEE-39BB-4EBA-B46C-45BF1B4B7A8F}" destId="{DDFC5986-D5D7-4F09-BA77-3DD7C4334517}" srcOrd="8" destOrd="0" presId="urn:microsoft.com/office/officeart/2018/2/layout/IconVerticalSolidList"/>
    <dgm:cxn modelId="{0492F2EB-09EB-4F16-9E06-AC7132E83B92}" type="presParOf" srcId="{DDFC5986-D5D7-4F09-BA77-3DD7C4334517}" destId="{5FF95FA9-7CCA-4EAC-80B7-8F988D6E762A}" srcOrd="0" destOrd="0" presId="urn:microsoft.com/office/officeart/2018/2/layout/IconVerticalSolidList"/>
    <dgm:cxn modelId="{D539BA0B-8C4A-4535-9345-AE1C8B10C6F9}" type="presParOf" srcId="{DDFC5986-D5D7-4F09-BA77-3DD7C4334517}" destId="{3761C6BB-E49F-47F9-9422-0EBB1DDA2F78}" srcOrd="1" destOrd="0" presId="urn:microsoft.com/office/officeart/2018/2/layout/IconVerticalSolidList"/>
    <dgm:cxn modelId="{76120F90-6D42-42BC-A3FE-CE038EE379DE}" type="presParOf" srcId="{DDFC5986-D5D7-4F09-BA77-3DD7C4334517}" destId="{72D8F3DF-310D-49AC-B747-FEDE2C768F2B}" srcOrd="2" destOrd="0" presId="urn:microsoft.com/office/officeart/2018/2/layout/IconVerticalSolidList"/>
    <dgm:cxn modelId="{B53421DE-C1BE-4D3A-89C5-BBE214995372}" type="presParOf" srcId="{DDFC5986-D5D7-4F09-BA77-3DD7C4334517}" destId="{F2E79134-2493-485A-9665-3EA398F46C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2BAB12-1FE8-4768-95F3-2E863DACD5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C784C444-AD28-4A2C-A9F8-5852111EA18C}">
      <dgm:prSet/>
      <dgm:spPr>
        <a:solidFill>
          <a:srgbClr val="DFDBD5"/>
        </a:solidFill>
        <a:ln>
          <a:noFill/>
        </a:ln>
        <a:effectLst/>
      </dgm:spPr>
      <dgm:t>
        <a:bodyPr/>
        <a:lstStyle/>
        <a:p>
          <a:r>
            <a:rPr lang="en-US" dirty="0"/>
            <a:t>Face anonymizing</a:t>
          </a:r>
        </a:p>
      </dgm:t>
    </dgm:pt>
    <dgm:pt modelId="{42A4F23F-9E97-466A-AD3D-F8470E184875}" type="parTrans" cxnId="{37075A66-4036-45E7-A968-D35FE482B174}">
      <dgm:prSet/>
      <dgm:spPr/>
      <dgm:t>
        <a:bodyPr/>
        <a:lstStyle/>
        <a:p>
          <a:endParaRPr lang="en-US"/>
        </a:p>
      </dgm:t>
    </dgm:pt>
    <dgm:pt modelId="{B6CE2053-A62E-4089-9EF7-B0A224F619A4}" type="sibTrans" cxnId="{37075A66-4036-45E7-A968-D35FE482B174}">
      <dgm:prSet/>
      <dgm:spPr/>
      <dgm:t>
        <a:bodyPr/>
        <a:lstStyle/>
        <a:p>
          <a:endParaRPr lang="en-US"/>
        </a:p>
      </dgm:t>
    </dgm:pt>
    <dgm:pt modelId="{1CE3D082-AF9D-47FE-BE78-01C6282CC7AF}">
      <dgm:prSet/>
      <dgm:spPr>
        <a:solidFill>
          <a:srgbClr val="DFDBD5"/>
        </a:solidFill>
        <a:ln>
          <a:noFill/>
        </a:ln>
        <a:effectLst/>
      </dgm:spPr>
      <dgm:t>
        <a:bodyPr/>
        <a:lstStyle/>
        <a:p>
          <a:r>
            <a:rPr lang="en-US" dirty="0"/>
            <a:t>Image annotation</a:t>
          </a:r>
        </a:p>
      </dgm:t>
    </dgm:pt>
    <dgm:pt modelId="{409A40CB-2490-4F94-AA61-05F260C5E222}" type="parTrans" cxnId="{F453A5F8-3A25-4520-BBAA-994CE4ABB715}">
      <dgm:prSet/>
      <dgm:spPr/>
      <dgm:t>
        <a:bodyPr/>
        <a:lstStyle/>
        <a:p>
          <a:endParaRPr lang="en-US"/>
        </a:p>
      </dgm:t>
    </dgm:pt>
    <dgm:pt modelId="{BE7EE95D-B5E1-45CA-BDCA-9DFB47AC78B2}" type="sibTrans" cxnId="{F453A5F8-3A25-4520-BBAA-994CE4ABB715}">
      <dgm:prSet/>
      <dgm:spPr/>
      <dgm:t>
        <a:bodyPr/>
        <a:lstStyle/>
        <a:p>
          <a:endParaRPr lang="en-US"/>
        </a:p>
      </dgm:t>
    </dgm:pt>
    <dgm:pt modelId="{B58955EC-398B-4BF2-8175-8FE7F66A8DA3}">
      <dgm:prSet/>
      <dgm:spPr>
        <a:solidFill>
          <a:srgbClr val="DFDBD5"/>
        </a:solidFill>
        <a:ln>
          <a:noFill/>
        </a:ln>
        <a:effectLst/>
      </dgm:spPr>
      <dgm:t>
        <a:bodyPr/>
        <a:lstStyle/>
        <a:p>
          <a:r>
            <a:rPr lang="en-US" dirty="0"/>
            <a:t>Model training/validation</a:t>
          </a:r>
        </a:p>
      </dgm:t>
    </dgm:pt>
    <dgm:pt modelId="{F4E25306-99EF-4F65-9310-95021F51D0B4}" type="parTrans" cxnId="{17F8B755-8177-41DA-9B1F-813789447982}">
      <dgm:prSet/>
      <dgm:spPr/>
      <dgm:t>
        <a:bodyPr/>
        <a:lstStyle/>
        <a:p>
          <a:endParaRPr lang="en-US"/>
        </a:p>
      </dgm:t>
    </dgm:pt>
    <dgm:pt modelId="{5000F854-9B52-4F6C-9DC1-4FEA99F8C7A4}" type="sibTrans" cxnId="{17F8B755-8177-41DA-9B1F-813789447982}">
      <dgm:prSet/>
      <dgm:spPr/>
      <dgm:t>
        <a:bodyPr/>
        <a:lstStyle/>
        <a:p>
          <a:endParaRPr lang="en-US"/>
        </a:p>
      </dgm:t>
    </dgm:pt>
    <dgm:pt modelId="{655D3377-7BA4-4CA8-B5FF-B4A69FA1E175}">
      <dgm:prSet/>
      <dgm:spPr/>
      <dgm:t>
        <a:bodyPr/>
        <a:lstStyle/>
        <a:p>
          <a:r>
            <a:rPr lang="en-US" dirty="0"/>
            <a:t>Image classification</a:t>
          </a:r>
        </a:p>
      </dgm:t>
    </dgm:pt>
    <dgm:pt modelId="{912831C7-7951-4BB7-99F1-CEB363F2E51E}" type="parTrans" cxnId="{7448F103-8758-4B9F-B5DC-11080735F9AF}">
      <dgm:prSet/>
      <dgm:spPr/>
      <dgm:t>
        <a:bodyPr/>
        <a:lstStyle/>
        <a:p>
          <a:endParaRPr lang="en-US"/>
        </a:p>
      </dgm:t>
    </dgm:pt>
    <dgm:pt modelId="{B20B34AF-EC0F-42C8-9EA9-8C123490B801}" type="sibTrans" cxnId="{7448F103-8758-4B9F-B5DC-11080735F9AF}">
      <dgm:prSet/>
      <dgm:spPr/>
      <dgm:t>
        <a:bodyPr/>
        <a:lstStyle/>
        <a:p>
          <a:endParaRPr lang="en-US"/>
        </a:p>
      </dgm:t>
    </dgm:pt>
    <dgm:pt modelId="{001C8265-7A5A-4DD4-B620-BAB579C47FC8}">
      <dgm:prSet/>
      <dgm:spPr/>
      <dgm:t>
        <a:bodyPr/>
        <a:lstStyle/>
        <a:p>
          <a:r>
            <a:rPr lang="en-US" dirty="0"/>
            <a:t>Object detection</a:t>
          </a:r>
        </a:p>
      </dgm:t>
    </dgm:pt>
    <dgm:pt modelId="{21656F4B-B8F8-45D6-8F92-5F5EF7F7A8C5}" type="parTrans" cxnId="{FC4F3CED-4431-4840-A2E9-6334A080F276}">
      <dgm:prSet/>
      <dgm:spPr/>
      <dgm:t>
        <a:bodyPr/>
        <a:lstStyle/>
        <a:p>
          <a:endParaRPr lang="en-US"/>
        </a:p>
      </dgm:t>
    </dgm:pt>
    <dgm:pt modelId="{9B7F7ECF-8058-4518-B05B-9DE79F45009B}" type="sibTrans" cxnId="{FC4F3CED-4431-4840-A2E9-6334A080F276}">
      <dgm:prSet/>
      <dgm:spPr/>
      <dgm:t>
        <a:bodyPr/>
        <a:lstStyle/>
        <a:p>
          <a:endParaRPr lang="en-US"/>
        </a:p>
      </dgm:t>
    </dgm:pt>
    <dgm:pt modelId="{32878CEE-39BB-4EBA-B46C-45BF1B4B7A8F}" type="pres">
      <dgm:prSet presAssocID="{922BAB12-1FE8-4768-95F3-2E863DACD53F}" presName="root" presStyleCnt="0">
        <dgm:presLayoutVars>
          <dgm:dir/>
          <dgm:resizeHandles val="exact"/>
        </dgm:presLayoutVars>
      </dgm:prSet>
      <dgm:spPr/>
    </dgm:pt>
    <dgm:pt modelId="{F0E51BAE-3D30-45AF-9CCD-A9792BF1454B}" type="pres">
      <dgm:prSet presAssocID="{C784C444-AD28-4A2C-A9F8-5852111EA18C}" presName="compNode" presStyleCnt="0"/>
      <dgm:spPr/>
    </dgm:pt>
    <dgm:pt modelId="{BB1F1F4D-F70E-48BD-A5E0-9DE0169A1B18}" type="pres">
      <dgm:prSet presAssocID="{C784C444-AD28-4A2C-A9F8-5852111EA18C}" presName="bgRect" presStyleLbl="bgShp" presStyleIdx="0" presStyleCnt="5"/>
      <dgm:spPr>
        <a:xfrm>
          <a:off x="0" y="2908"/>
          <a:ext cx="9604375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gm:spPr>
    </dgm:pt>
    <dgm:pt modelId="{1D52E041-D2D3-416C-9A3D-8435BC9823AD}" type="pres">
      <dgm:prSet presAssocID="{C784C444-AD28-4A2C-A9F8-5852111EA1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BEFBDAA5-874E-4836-A08C-A4D00E772816}" type="pres">
      <dgm:prSet presAssocID="{C784C444-AD28-4A2C-A9F8-5852111EA18C}" presName="spaceRect" presStyleCnt="0"/>
      <dgm:spPr/>
    </dgm:pt>
    <dgm:pt modelId="{8926CC53-272A-419E-9803-766BFAB142DA}" type="pres">
      <dgm:prSet presAssocID="{C784C444-AD28-4A2C-A9F8-5852111EA18C}" presName="parTx" presStyleLbl="revTx" presStyleIdx="0" presStyleCnt="5">
        <dgm:presLayoutVars>
          <dgm:chMax val="0"/>
          <dgm:chPref val="0"/>
        </dgm:presLayoutVars>
      </dgm:prSet>
      <dgm:spPr>
        <a:xfrm>
          <a:off x="715601" y="2908"/>
          <a:ext cx="8888773" cy="619568"/>
        </a:xfrm>
        <a:prstGeom prst="rect">
          <a:avLst/>
        </a:prstGeom>
      </dgm:spPr>
    </dgm:pt>
    <dgm:pt modelId="{F29C8035-6C2E-442E-9DBB-5317B9058CBF}" type="pres">
      <dgm:prSet presAssocID="{B6CE2053-A62E-4089-9EF7-B0A224F619A4}" presName="sibTrans" presStyleCnt="0"/>
      <dgm:spPr/>
    </dgm:pt>
    <dgm:pt modelId="{63E7543A-301D-4DC7-BE20-FF9A92FD0F6E}" type="pres">
      <dgm:prSet presAssocID="{1CE3D082-AF9D-47FE-BE78-01C6282CC7AF}" presName="compNode" presStyleCnt="0"/>
      <dgm:spPr/>
    </dgm:pt>
    <dgm:pt modelId="{09BAE9A3-759A-4D3D-AAA3-FAFF598898E7}" type="pres">
      <dgm:prSet presAssocID="{1CE3D082-AF9D-47FE-BE78-01C6282CC7AF}" presName="bgRect" presStyleLbl="bgShp" presStyleIdx="1" presStyleCnt="5"/>
      <dgm:spPr>
        <a:xfrm>
          <a:off x="0" y="777369"/>
          <a:ext cx="9603878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gm:spPr>
    </dgm:pt>
    <dgm:pt modelId="{427455E4-8E3B-4467-B424-A8FEAAA33E28}" type="pres">
      <dgm:prSet presAssocID="{1CE3D082-AF9D-47FE-BE78-01C6282CC7A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3433E37-4A93-414A-9C0E-EB07FFFC4C49}" type="pres">
      <dgm:prSet presAssocID="{1CE3D082-AF9D-47FE-BE78-01C6282CC7AF}" presName="spaceRect" presStyleCnt="0"/>
      <dgm:spPr/>
    </dgm:pt>
    <dgm:pt modelId="{3F165970-E6A4-4E88-92BC-178D3FA7CB9B}" type="pres">
      <dgm:prSet presAssocID="{1CE3D082-AF9D-47FE-BE78-01C6282CC7AF}" presName="parTx" presStyleLbl="revTx" presStyleIdx="1" presStyleCnt="5">
        <dgm:presLayoutVars>
          <dgm:chMax val="0"/>
          <dgm:chPref val="0"/>
        </dgm:presLayoutVars>
      </dgm:prSet>
      <dgm:spPr>
        <a:xfrm>
          <a:off x="715601" y="777369"/>
          <a:ext cx="8888276" cy="619568"/>
        </a:xfrm>
        <a:prstGeom prst="rect">
          <a:avLst/>
        </a:prstGeom>
      </dgm:spPr>
    </dgm:pt>
    <dgm:pt modelId="{5D8E73B6-21E8-4C1A-A60C-A454111F70A8}" type="pres">
      <dgm:prSet presAssocID="{BE7EE95D-B5E1-45CA-BDCA-9DFB47AC78B2}" presName="sibTrans" presStyleCnt="0"/>
      <dgm:spPr/>
    </dgm:pt>
    <dgm:pt modelId="{55097D5F-00EE-48B2-8C6D-301864F59F3D}" type="pres">
      <dgm:prSet presAssocID="{B58955EC-398B-4BF2-8175-8FE7F66A8DA3}" presName="compNode" presStyleCnt="0"/>
      <dgm:spPr/>
    </dgm:pt>
    <dgm:pt modelId="{CB678C8A-05FE-45F7-80E7-2A0FB5FAC3D1}" type="pres">
      <dgm:prSet presAssocID="{B58955EC-398B-4BF2-8175-8FE7F66A8DA3}" presName="bgRect" presStyleLbl="bgShp" presStyleIdx="2" presStyleCnt="5"/>
      <dgm:spPr>
        <a:xfrm>
          <a:off x="0" y="1551829"/>
          <a:ext cx="9603878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gm:spPr>
    </dgm:pt>
    <dgm:pt modelId="{66C94669-780D-4336-B913-0F28B6A1A0F2}" type="pres">
      <dgm:prSet presAssocID="{B58955EC-398B-4BF2-8175-8FE7F66A8DA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7FC5226-1BB8-4C49-80C0-4ED0640A7CFB}" type="pres">
      <dgm:prSet presAssocID="{B58955EC-398B-4BF2-8175-8FE7F66A8DA3}" presName="spaceRect" presStyleCnt="0"/>
      <dgm:spPr/>
    </dgm:pt>
    <dgm:pt modelId="{5BBDE0BD-EC83-4B57-8087-3248E8BA43D8}" type="pres">
      <dgm:prSet presAssocID="{B58955EC-398B-4BF2-8175-8FE7F66A8DA3}" presName="parTx" presStyleLbl="revTx" presStyleIdx="2" presStyleCnt="5">
        <dgm:presLayoutVars>
          <dgm:chMax val="0"/>
          <dgm:chPref val="0"/>
        </dgm:presLayoutVars>
      </dgm:prSet>
      <dgm:spPr>
        <a:xfrm>
          <a:off x="715601" y="1551829"/>
          <a:ext cx="8888276" cy="619568"/>
        </a:xfrm>
        <a:prstGeom prst="rect">
          <a:avLst/>
        </a:prstGeom>
      </dgm:spPr>
    </dgm:pt>
    <dgm:pt modelId="{BF9E7279-301C-4148-A841-0320AB79C185}" type="pres">
      <dgm:prSet presAssocID="{5000F854-9B52-4F6C-9DC1-4FEA99F8C7A4}" presName="sibTrans" presStyleCnt="0"/>
      <dgm:spPr/>
    </dgm:pt>
    <dgm:pt modelId="{3B7F29A7-190A-4D1C-A03E-6D2628E08AA7}" type="pres">
      <dgm:prSet presAssocID="{655D3377-7BA4-4CA8-B5FF-B4A69FA1E175}" presName="compNode" presStyleCnt="0"/>
      <dgm:spPr/>
    </dgm:pt>
    <dgm:pt modelId="{AC9F8C86-BB7F-4241-8BDC-33836C8E729A}" type="pres">
      <dgm:prSet presAssocID="{655D3377-7BA4-4CA8-B5FF-B4A69FA1E175}" presName="bgRect" presStyleLbl="bgShp" presStyleIdx="3" presStyleCnt="5"/>
      <dgm:spPr>
        <a:xfrm>
          <a:off x="0" y="2326289"/>
          <a:ext cx="9603878" cy="619568"/>
        </a:xfrm>
        <a:prstGeom prst="roundRect">
          <a:avLst>
            <a:gd name="adj" fmla="val 10000"/>
          </a:avLst>
        </a:prstGeom>
        <a:solidFill>
          <a:srgbClr val="454545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7C170380-7815-434B-A25D-93B687A1351A}" type="pres">
      <dgm:prSet presAssocID="{655D3377-7BA4-4CA8-B5FF-B4A69FA1E1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23242991-4582-4C13-A9DF-F1B99EB47A54}" type="pres">
      <dgm:prSet presAssocID="{655D3377-7BA4-4CA8-B5FF-B4A69FA1E175}" presName="spaceRect" presStyleCnt="0"/>
      <dgm:spPr/>
    </dgm:pt>
    <dgm:pt modelId="{AF84080D-629D-469D-98DC-C2F7656E9BA0}" type="pres">
      <dgm:prSet presAssocID="{655D3377-7BA4-4CA8-B5FF-B4A69FA1E175}" presName="parTx" presStyleLbl="revTx" presStyleIdx="3" presStyleCnt="5">
        <dgm:presLayoutVars>
          <dgm:chMax val="0"/>
          <dgm:chPref val="0"/>
        </dgm:presLayoutVars>
      </dgm:prSet>
      <dgm:spPr/>
    </dgm:pt>
    <dgm:pt modelId="{B468EA26-6A7F-4AFA-8D32-F1259C655A0E}" type="pres">
      <dgm:prSet presAssocID="{B20B34AF-EC0F-42C8-9EA9-8C123490B801}" presName="sibTrans" presStyleCnt="0"/>
      <dgm:spPr/>
    </dgm:pt>
    <dgm:pt modelId="{DDFC5986-D5D7-4F09-BA77-3DD7C4334517}" type="pres">
      <dgm:prSet presAssocID="{001C8265-7A5A-4DD4-B620-BAB579C47FC8}" presName="compNode" presStyleCnt="0"/>
      <dgm:spPr/>
    </dgm:pt>
    <dgm:pt modelId="{5FF95FA9-7CCA-4EAC-80B7-8F988D6E762A}" type="pres">
      <dgm:prSet presAssocID="{001C8265-7A5A-4DD4-B620-BAB579C47FC8}" presName="bgRect" presStyleLbl="bgShp" presStyleIdx="4" presStyleCnt="5"/>
      <dgm:spPr>
        <a:xfrm>
          <a:off x="0" y="3880813"/>
          <a:ext cx="7828830" cy="775434"/>
        </a:xfrm>
        <a:prstGeom prst="roundRect">
          <a:avLst>
            <a:gd name="adj" fmla="val 10000"/>
          </a:avLst>
        </a:prstGeom>
        <a:noFill/>
      </dgm:spPr>
    </dgm:pt>
    <dgm:pt modelId="{3761C6BB-E49F-47F9-9422-0EBB1DDA2F78}" type="pres">
      <dgm:prSet presAssocID="{001C8265-7A5A-4DD4-B620-BAB579C47F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2D8F3DF-310D-49AC-B747-FEDE2C768F2B}" type="pres">
      <dgm:prSet presAssocID="{001C8265-7A5A-4DD4-B620-BAB579C47FC8}" presName="spaceRect" presStyleCnt="0"/>
      <dgm:spPr/>
    </dgm:pt>
    <dgm:pt modelId="{F2E79134-2493-485A-9665-3EA398F46C13}" type="pres">
      <dgm:prSet presAssocID="{001C8265-7A5A-4DD4-B620-BAB579C47FC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448F103-8758-4B9F-B5DC-11080735F9AF}" srcId="{922BAB12-1FE8-4768-95F3-2E863DACD53F}" destId="{655D3377-7BA4-4CA8-B5FF-B4A69FA1E175}" srcOrd="3" destOrd="0" parTransId="{912831C7-7951-4BB7-99F1-CEB363F2E51E}" sibTransId="{B20B34AF-EC0F-42C8-9EA9-8C123490B801}"/>
    <dgm:cxn modelId="{67E6F810-F7FF-4941-8FEC-A9FEC5F377CC}" type="presOf" srcId="{922BAB12-1FE8-4768-95F3-2E863DACD53F}" destId="{32878CEE-39BB-4EBA-B46C-45BF1B4B7A8F}" srcOrd="0" destOrd="0" presId="urn:microsoft.com/office/officeart/2018/2/layout/IconVerticalSolidList"/>
    <dgm:cxn modelId="{17F8B755-8177-41DA-9B1F-813789447982}" srcId="{922BAB12-1FE8-4768-95F3-2E863DACD53F}" destId="{B58955EC-398B-4BF2-8175-8FE7F66A8DA3}" srcOrd="2" destOrd="0" parTransId="{F4E25306-99EF-4F65-9310-95021F51D0B4}" sibTransId="{5000F854-9B52-4F6C-9DC1-4FEA99F8C7A4}"/>
    <dgm:cxn modelId="{107D5A5E-9A20-4878-BEF4-84F696AB250C}" type="presOf" srcId="{B58955EC-398B-4BF2-8175-8FE7F66A8DA3}" destId="{5BBDE0BD-EC83-4B57-8087-3248E8BA43D8}" srcOrd="0" destOrd="0" presId="urn:microsoft.com/office/officeart/2018/2/layout/IconVerticalSolidList"/>
    <dgm:cxn modelId="{37075A66-4036-45E7-A968-D35FE482B174}" srcId="{922BAB12-1FE8-4768-95F3-2E863DACD53F}" destId="{C784C444-AD28-4A2C-A9F8-5852111EA18C}" srcOrd="0" destOrd="0" parTransId="{42A4F23F-9E97-466A-AD3D-F8470E184875}" sibTransId="{B6CE2053-A62E-4089-9EF7-B0A224F619A4}"/>
    <dgm:cxn modelId="{B1192697-67D2-4D23-94FB-4410833A3B29}" type="presOf" srcId="{001C8265-7A5A-4DD4-B620-BAB579C47FC8}" destId="{F2E79134-2493-485A-9665-3EA398F46C13}" srcOrd="0" destOrd="0" presId="urn:microsoft.com/office/officeart/2018/2/layout/IconVerticalSolidList"/>
    <dgm:cxn modelId="{10FF2AA5-E0DE-4C9A-86D1-76791BCE22B5}" type="presOf" srcId="{1CE3D082-AF9D-47FE-BE78-01C6282CC7AF}" destId="{3F165970-E6A4-4E88-92BC-178D3FA7CB9B}" srcOrd="0" destOrd="0" presId="urn:microsoft.com/office/officeart/2018/2/layout/IconVerticalSolidList"/>
    <dgm:cxn modelId="{95260CE9-124D-4486-9FBD-4FF876271DC2}" type="presOf" srcId="{655D3377-7BA4-4CA8-B5FF-B4A69FA1E175}" destId="{AF84080D-629D-469D-98DC-C2F7656E9BA0}" srcOrd="0" destOrd="0" presId="urn:microsoft.com/office/officeart/2018/2/layout/IconVerticalSolidList"/>
    <dgm:cxn modelId="{FC4F3CED-4431-4840-A2E9-6334A080F276}" srcId="{922BAB12-1FE8-4768-95F3-2E863DACD53F}" destId="{001C8265-7A5A-4DD4-B620-BAB579C47FC8}" srcOrd="4" destOrd="0" parTransId="{21656F4B-B8F8-45D6-8F92-5F5EF7F7A8C5}" sibTransId="{9B7F7ECF-8058-4518-B05B-9DE79F45009B}"/>
    <dgm:cxn modelId="{A2A569F1-DE9B-45F6-BEE3-92D5F57692D0}" type="presOf" srcId="{C784C444-AD28-4A2C-A9F8-5852111EA18C}" destId="{8926CC53-272A-419E-9803-766BFAB142DA}" srcOrd="0" destOrd="0" presId="urn:microsoft.com/office/officeart/2018/2/layout/IconVerticalSolidList"/>
    <dgm:cxn modelId="{F453A5F8-3A25-4520-BBAA-994CE4ABB715}" srcId="{922BAB12-1FE8-4768-95F3-2E863DACD53F}" destId="{1CE3D082-AF9D-47FE-BE78-01C6282CC7AF}" srcOrd="1" destOrd="0" parTransId="{409A40CB-2490-4F94-AA61-05F260C5E222}" sibTransId="{BE7EE95D-B5E1-45CA-BDCA-9DFB47AC78B2}"/>
    <dgm:cxn modelId="{C7D74BE8-9C1D-45EC-840F-FCD26F4E118E}" type="presParOf" srcId="{32878CEE-39BB-4EBA-B46C-45BF1B4B7A8F}" destId="{F0E51BAE-3D30-45AF-9CCD-A9792BF1454B}" srcOrd="0" destOrd="0" presId="urn:microsoft.com/office/officeart/2018/2/layout/IconVerticalSolidList"/>
    <dgm:cxn modelId="{5A14FECC-2C3D-4B00-B8FE-07EF2BBF2320}" type="presParOf" srcId="{F0E51BAE-3D30-45AF-9CCD-A9792BF1454B}" destId="{BB1F1F4D-F70E-48BD-A5E0-9DE0169A1B18}" srcOrd="0" destOrd="0" presId="urn:microsoft.com/office/officeart/2018/2/layout/IconVerticalSolidList"/>
    <dgm:cxn modelId="{0D3FC0D7-78E8-43AA-AD14-0D3DF215CC47}" type="presParOf" srcId="{F0E51BAE-3D30-45AF-9CCD-A9792BF1454B}" destId="{1D52E041-D2D3-416C-9A3D-8435BC9823AD}" srcOrd="1" destOrd="0" presId="urn:microsoft.com/office/officeart/2018/2/layout/IconVerticalSolidList"/>
    <dgm:cxn modelId="{E130A693-325D-43DA-8557-43C9B63A7387}" type="presParOf" srcId="{F0E51BAE-3D30-45AF-9CCD-A9792BF1454B}" destId="{BEFBDAA5-874E-4836-A08C-A4D00E772816}" srcOrd="2" destOrd="0" presId="urn:microsoft.com/office/officeart/2018/2/layout/IconVerticalSolidList"/>
    <dgm:cxn modelId="{E0811AEF-B4BD-44D1-8DC2-81CF90A2476C}" type="presParOf" srcId="{F0E51BAE-3D30-45AF-9CCD-A9792BF1454B}" destId="{8926CC53-272A-419E-9803-766BFAB142DA}" srcOrd="3" destOrd="0" presId="urn:microsoft.com/office/officeart/2018/2/layout/IconVerticalSolidList"/>
    <dgm:cxn modelId="{6402A792-52A0-4866-877B-FD426608FDD1}" type="presParOf" srcId="{32878CEE-39BB-4EBA-B46C-45BF1B4B7A8F}" destId="{F29C8035-6C2E-442E-9DBB-5317B9058CBF}" srcOrd="1" destOrd="0" presId="urn:microsoft.com/office/officeart/2018/2/layout/IconVerticalSolidList"/>
    <dgm:cxn modelId="{E3772FBF-6B57-474B-ADB3-6089443C04F8}" type="presParOf" srcId="{32878CEE-39BB-4EBA-B46C-45BF1B4B7A8F}" destId="{63E7543A-301D-4DC7-BE20-FF9A92FD0F6E}" srcOrd="2" destOrd="0" presId="urn:microsoft.com/office/officeart/2018/2/layout/IconVerticalSolidList"/>
    <dgm:cxn modelId="{150E9984-DF94-4B7B-B077-9AAD749C0585}" type="presParOf" srcId="{63E7543A-301D-4DC7-BE20-FF9A92FD0F6E}" destId="{09BAE9A3-759A-4D3D-AAA3-FAFF598898E7}" srcOrd="0" destOrd="0" presId="urn:microsoft.com/office/officeart/2018/2/layout/IconVerticalSolidList"/>
    <dgm:cxn modelId="{7E72F118-F96E-4F8C-8B44-CE54CB08CE25}" type="presParOf" srcId="{63E7543A-301D-4DC7-BE20-FF9A92FD0F6E}" destId="{427455E4-8E3B-4467-B424-A8FEAAA33E28}" srcOrd="1" destOrd="0" presId="urn:microsoft.com/office/officeart/2018/2/layout/IconVerticalSolidList"/>
    <dgm:cxn modelId="{CD37443C-AF64-43A5-AB13-13756D821DC8}" type="presParOf" srcId="{63E7543A-301D-4DC7-BE20-FF9A92FD0F6E}" destId="{33433E37-4A93-414A-9C0E-EB07FFFC4C49}" srcOrd="2" destOrd="0" presId="urn:microsoft.com/office/officeart/2018/2/layout/IconVerticalSolidList"/>
    <dgm:cxn modelId="{F1686310-A568-4BFF-891D-EB5A5F8F1B52}" type="presParOf" srcId="{63E7543A-301D-4DC7-BE20-FF9A92FD0F6E}" destId="{3F165970-E6A4-4E88-92BC-178D3FA7CB9B}" srcOrd="3" destOrd="0" presId="urn:microsoft.com/office/officeart/2018/2/layout/IconVerticalSolidList"/>
    <dgm:cxn modelId="{68BEDB32-EA97-409F-945E-37F1952CEC02}" type="presParOf" srcId="{32878CEE-39BB-4EBA-B46C-45BF1B4B7A8F}" destId="{5D8E73B6-21E8-4C1A-A60C-A454111F70A8}" srcOrd="3" destOrd="0" presId="urn:microsoft.com/office/officeart/2018/2/layout/IconVerticalSolidList"/>
    <dgm:cxn modelId="{E5A9F0EE-BC39-4BC9-BC55-0466A0AF45E2}" type="presParOf" srcId="{32878CEE-39BB-4EBA-B46C-45BF1B4B7A8F}" destId="{55097D5F-00EE-48B2-8C6D-301864F59F3D}" srcOrd="4" destOrd="0" presId="urn:microsoft.com/office/officeart/2018/2/layout/IconVerticalSolidList"/>
    <dgm:cxn modelId="{47B420EA-5AA2-417B-A95F-1E523659308C}" type="presParOf" srcId="{55097D5F-00EE-48B2-8C6D-301864F59F3D}" destId="{CB678C8A-05FE-45F7-80E7-2A0FB5FAC3D1}" srcOrd="0" destOrd="0" presId="urn:microsoft.com/office/officeart/2018/2/layout/IconVerticalSolidList"/>
    <dgm:cxn modelId="{07470FCC-2EC0-426F-B041-D7E217CB515B}" type="presParOf" srcId="{55097D5F-00EE-48B2-8C6D-301864F59F3D}" destId="{66C94669-780D-4336-B913-0F28B6A1A0F2}" srcOrd="1" destOrd="0" presId="urn:microsoft.com/office/officeart/2018/2/layout/IconVerticalSolidList"/>
    <dgm:cxn modelId="{7ABDF20B-5DB0-4D26-9E03-D674FA089ADC}" type="presParOf" srcId="{55097D5F-00EE-48B2-8C6D-301864F59F3D}" destId="{37FC5226-1BB8-4C49-80C0-4ED0640A7CFB}" srcOrd="2" destOrd="0" presId="urn:microsoft.com/office/officeart/2018/2/layout/IconVerticalSolidList"/>
    <dgm:cxn modelId="{74776381-7FFA-445B-B7F4-1F30C3DB9F48}" type="presParOf" srcId="{55097D5F-00EE-48B2-8C6D-301864F59F3D}" destId="{5BBDE0BD-EC83-4B57-8087-3248E8BA43D8}" srcOrd="3" destOrd="0" presId="urn:microsoft.com/office/officeart/2018/2/layout/IconVerticalSolidList"/>
    <dgm:cxn modelId="{78AC8F32-1178-4050-B11A-5A0818EDF79B}" type="presParOf" srcId="{32878CEE-39BB-4EBA-B46C-45BF1B4B7A8F}" destId="{BF9E7279-301C-4148-A841-0320AB79C185}" srcOrd="5" destOrd="0" presId="urn:microsoft.com/office/officeart/2018/2/layout/IconVerticalSolidList"/>
    <dgm:cxn modelId="{2CD1F4C7-CA63-4CF1-A723-15DDE004DB73}" type="presParOf" srcId="{32878CEE-39BB-4EBA-B46C-45BF1B4B7A8F}" destId="{3B7F29A7-190A-4D1C-A03E-6D2628E08AA7}" srcOrd="6" destOrd="0" presId="urn:microsoft.com/office/officeart/2018/2/layout/IconVerticalSolidList"/>
    <dgm:cxn modelId="{E0241B51-53D1-4340-8FCF-9D3B4A951AE2}" type="presParOf" srcId="{3B7F29A7-190A-4D1C-A03E-6D2628E08AA7}" destId="{AC9F8C86-BB7F-4241-8BDC-33836C8E729A}" srcOrd="0" destOrd="0" presId="urn:microsoft.com/office/officeart/2018/2/layout/IconVerticalSolidList"/>
    <dgm:cxn modelId="{EB0C9C3C-73D3-4866-AE15-CE8B418A7881}" type="presParOf" srcId="{3B7F29A7-190A-4D1C-A03E-6D2628E08AA7}" destId="{7C170380-7815-434B-A25D-93B687A1351A}" srcOrd="1" destOrd="0" presId="urn:microsoft.com/office/officeart/2018/2/layout/IconVerticalSolidList"/>
    <dgm:cxn modelId="{356A198B-5DDF-4CF6-972A-6B83414F9E34}" type="presParOf" srcId="{3B7F29A7-190A-4D1C-A03E-6D2628E08AA7}" destId="{23242991-4582-4C13-A9DF-F1B99EB47A54}" srcOrd="2" destOrd="0" presId="urn:microsoft.com/office/officeart/2018/2/layout/IconVerticalSolidList"/>
    <dgm:cxn modelId="{A3B4A744-30F4-4206-8E76-507EEC9E6124}" type="presParOf" srcId="{3B7F29A7-190A-4D1C-A03E-6D2628E08AA7}" destId="{AF84080D-629D-469D-98DC-C2F7656E9BA0}" srcOrd="3" destOrd="0" presId="urn:microsoft.com/office/officeart/2018/2/layout/IconVerticalSolidList"/>
    <dgm:cxn modelId="{5461367E-2A5D-49B0-9C7C-810F4752E066}" type="presParOf" srcId="{32878CEE-39BB-4EBA-B46C-45BF1B4B7A8F}" destId="{B468EA26-6A7F-4AFA-8D32-F1259C655A0E}" srcOrd="7" destOrd="0" presId="urn:microsoft.com/office/officeart/2018/2/layout/IconVerticalSolidList"/>
    <dgm:cxn modelId="{C76EDF73-03AA-47A6-992C-07BDC86942D3}" type="presParOf" srcId="{32878CEE-39BB-4EBA-B46C-45BF1B4B7A8F}" destId="{DDFC5986-D5D7-4F09-BA77-3DD7C4334517}" srcOrd="8" destOrd="0" presId="urn:microsoft.com/office/officeart/2018/2/layout/IconVerticalSolidList"/>
    <dgm:cxn modelId="{0492F2EB-09EB-4F16-9E06-AC7132E83B92}" type="presParOf" srcId="{DDFC5986-D5D7-4F09-BA77-3DD7C4334517}" destId="{5FF95FA9-7CCA-4EAC-80B7-8F988D6E762A}" srcOrd="0" destOrd="0" presId="urn:microsoft.com/office/officeart/2018/2/layout/IconVerticalSolidList"/>
    <dgm:cxn modelId="{D539BA0B-8C4A-4535-9345-AE1C8B10C6F9}" type="presParOf" srcId="{DDFC5986-D5D7-4F09-BA77-3DD7C4334517}" destId="{3761C6BB-E49F-47F9-9422-0EBB1DDA2F78}" srcOrd="1" destOrd="0" presId="urn:microsoft.com/office/officeart/2018/2/layout/IconVerticalSolidList"/>
    <dgm:cxn modelId="{76120F90-6D42-42BC-A3FE-CE038EE379DE}" type="presParOf" srcId="{DDFC5986-D5D7-4F09-BA77-3DD7C4334517}" destId="{72D8F3DF-310D-49AC-B747-FEDE2C768F2B}" srcOrd="2" destOrd="0" presId="urn:microsoft.com/office/officeart/2018/2/layout/IconVerticalSolidList"/>
    <dgm:cxn modelId="{B53421DE-C1BE-4D3A-89C5-BBE214995372}" type="presParOf" srcId="{DDFC5986-D5D7-4F09-BA77-3DD7C4334517}" destId="{F2E79134-2493-485A-9665-3EA398F46C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2BAB12-1FE8-4768-95F3-2E863DACD5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C784C444-AD28-4A2C-A9F8-5852111EA1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Face anonymizing</a:t>
          </a:r>
        </a:p>
      </dgm:t>
    </dgm:pt>
    <dgm:pt modelId="{42A4F23F-9E97-466A-AD3D-F8470E184875}" type="parTrans" cxnId="{37075A66-4036-45E7-A968-D35FE482B174}">
      <dgm:prSet/>
      <dgm:spPr/>
      <dgm:t>
        <a:bodyPr/>
        <a:lstStyle/>
        <a:p>
          <a:endParaRPr lang="en-US"/>
        </a:p>
      </dgm:t>
    </dgm:pt>
    <dgm:pt modelId="{B6CE2053-A62E-4089-9EF7-B0A224F619A4}" type="sibTrans" cxnId="{37075A66-4036-45E7-A968-D35FE482B174}">
      <dgm:prSet/>
      <dgm:spPr/>
      <dgm:t>
        <a:bodyPr/>
        <a:lstStyle/>
        <a:p>
          <a:endParaRPr lang="en-US"/>
        </a:p>
      </dgm:t>
    </dgm:pt>
    <dgm:pt modelId="{1CE3D082-AF9D-47FE-BE78-01C6282CC7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Image annotation</a:t>
          </a:r>
        </a:p>
      </dgm:t>
    </dgm:pt>
    <dgm:pt modelId="{409A40CB-2490-4F94-AA61-05F260C5E222}" type="parTrans" cxnId="{F453A5F8-3A25-4520-BBAA-994CE4ABB715}">
      <dgm:prSet/>
      <dgm:spPr/>
      <dgm:t>
        <a:bodyPr/>
        <a:lstStyle/>
        <a:p>
          <a:endParaRPr lang="en-US"/>
        </a:p>
      </dgm:t>
    </dgm:pt>
    <dgm:pt modelId="{BE7EE95D-B5E1-45CA-BDCA-9DFB47AC78B2}" type="sibTrans" cxnId="{F453A5F8-3A25-4520-BBAA-994CE4ABB715}">
      <dgm:prSet/>
      <dgm:spPr/>
      <dgm:t>
        <a:bodyPr/>
        <a:lstStyle/>
        <a:p>
          <a:endParaRPr lang="en-US"/>
        </a:p>
      </dgm:t>
    </dgm:pt>
    <dgm:pt modelId="{B58955EC-398B-4BF2-8175-8FE7F66A8D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training/validation</a:t>
          </a:r>
        </a:p>
      </dgm:t>
    </dgm:pt>
    <dgm:pt modelId="{F4E25306-99EF-4F65-9310-95021F51D0B4}" type="parTrans" cxnId="{17F8B755-8177-41DA-9B1F-813789447982}">
      <dgm:prSet/>
      <dgm:spPr/>
      <dgm:t>
        <a:bodyPr/>
        <a:lstStyle/>
        <a:p>
          <a:endParaRPr lang="en-US"/>
        </a:p>
      </dgm:t>
    </dgm:pt>
    <dgm:pt modelId="{5000F854-9B52-4F6C-9DC1-4FEA99F8C7A4}" type="sibTrans" cxnId="{17F8B755-8177-41DA-9B1F-813789447982}">
      <dgm:prSet/>
      <dgm:spPr/>
      <dgm:t>
        <a:bodyPr/>
        <a:lstStyle/>
        <a:p>
          <a:endParaRPr lang="en-US"/>
        </a:p>
      </dgm:t>
    </dgm:pt>
    <dgm:pt modelId="{655D3377-7BA4-4CA8-B5FF-B4A69FA1E1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Image classification</a:t>
          </a:r>
        </a:p>
      </dgm:t>
    </dgm:pt>
    <dgm:pt modelId="{912831C7-7951-4BB7-99F1-CEB363F2E51E}" type="parTrans" cxnId="{7448F103-8758-4B9F-B5DC-11080735F9AF}">
      <dgm:prSet/>
      <dgm:spPr/>
      <dgm:t>
        <a:bodyPr/>
        <a:lstStyle/>
        <a:p>
          <a:endParaRPr lang="en-US"/>
        </a:p>
      </dgm:t>
    </dgm:pt>
    <dgm:pt modelId="{B20B34AF-EC0F-42C8-9EA9-8C123490B801}" type="sibTrans" cxnId="{7448F103-8758-4B9F-B5DC-11080735F9AF}">
      <dgm:prSet/>
      <dgm:spPr/>
      <dgm:t>
        <a:bodyPr/>
        <a:lstStyle/>
        <a:p>
          <a:endParaRPr lang="en-US"/>
        </a:p>
      </dgm:t>
    </dgm:pt>
    <dgm:pt modelId="{001C8265-7A5A-4DD4-B620-BAB579C47F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 detection</a:t>
          </a:r>
        </a:p>
      </dgm:t>
    </dgm:pt>
    <dgm:pt modelId="{21656F4B-B8F8-45D6-8F92-5F5EF7F7A8C5}" type="parTrans" cxnId="{FC4F3CED-4431-4840-A2E9-6334A080F276}">
      <dgm:prSet/>
      <dgm:spPr/>
      <dgm:t>
        <a:bodyPr/>
        <a:lstStyle/>
        <a:p>
          <a:endParaRPr lang="en-US"/>
        </a:p>
      </dgm:t>
    </dgm:pt>
    <dgm:pt modelId="{9B7F7ECF-8058-4518-B05B-9DE79F45009B}" type="sibTrans" cxnId="{FC4F3CED-4431-4840-A2E9-6334A080F276}">
      <dgm:prSet/>
      <dgm:spPr/>
      <dgm:t>
        <a:bodyPr/>
        <a:lstStyle/>
        <a:p>
          <a:endParaRPr lang="en-US"/>
        </a:p>
      </dgm:t>
    </dgm:pt>
    <dgm:pt modelId="{32878CEE-39BB-4EBA-B46C-45BF1B4B7A8F}" type="pres">
      <dgm:prSet presAssocID="{922BAB12-1FE8-4768-95F3-2E863DACD53F}" presName="root" presStyleCnt="0">
        <dgm:presLayoutVars>
          <dgm:dir/>
          <dgm:resizeHandles val="exact"/>
        </dgm:presLayoutVars>
      </dgm:prSet>
      <dgm:spPr/>
    </dgm:pt>
    <dgm:pt modelId="{F0E51BAE-3D30-45AF-9CCD-A9792BF1454B}" type="pres">
      <dgm:prSet presAssocID="{C784C444-AD28-4A2C-A9F8-5852111EA18C}" presName="compNode" presStyleCnt="0"/>
      <dgm:spPr/>
    </dgm:pt>
    <dgm:pt modelId="{BB1F1F4D-F70E-48BD-A5E0-9DE0169A1B18}" type="pres">
      <dgm:prSet presAssocID="{C784C444-AD28-4A2C-A9F8-5852111EA18C}" presName="bgRect" presStyleLbl="bgShp" presStyleIdx="0" presStyleCnt="5"/>
      <dgm:spPr>
        <a:xfrm>
          <a:off x="0" y="2908"/>
          <a:ext cx="9604375" cy="619568"/>
        </a:xfrm>
        <a:prstGeom prst="roundRect">
          <a:avLst>
            <a:gd name="adj" fmla="val 10000"/>
          </a:avLst>
        </a:prstGeom>
        <a:solidFill>
          <a:schemeClr val="bg2"/>
        </a:solidFill>
      </dgm:spPr>
    </dgm:pt>
    <dgm:pt modelId="{1D52E041-D2D3-416C-9A3D-8435BC9823AD}" type="pres">
      <dgm:prSet presAssocID="{C784C444-AD28-4A2C-A9F8-5852111EA1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BEFBDAA5-874E-4836-A08C-A4D00E772816}" type="pres">
      <dgm:prSet presAssocID="{C784C444-AD28-4A2C-A9F8-5852111EA18C}" presName="spaceRect" presStyleCnt="0"/>
      <dgm:spPr/>
    </dgm:pt>
    <dgm:pt modelId="{8926CC53-272A-419E-9803-766BFAB142DA}" type="pres">
      <dgm:prSet presAssocID="{C784C444-AD28-4A2C-A9F8-5852111EA18C}" presName="parTx" presStyleLbl="revTx" presStyleIdx="0" presStyleCnt="5">
        <dgm:presLayoutVars>
          <dgm:chMax val="0"/>
          <dgm:chPref val="0"/>
        </dgm:presLayoutVars>
      </dgm:prSet>
      <dgm:spPr>
        <a:xfrm>
          <a:off x="715601" y="2908"/>
          <a:ext cx="8888773" cy="619568"/>
        </a:xfrm>
        <a:prstGeom prst="rect">
          <a:avLst/>
        </a:prstGeom>
      </dgm:spPr>
    </dgm:pt>
    <dgm:pt modelId="{F29C8035-6C2E-442E-9DBB-5317B9058CBF}" type="pres">
      <dgm:prSet presAssocID="{B6CE2053-A62E-4089-9EF7-B0A224F619A4}" presName="sibTrans" presStyleCnt="0"/>
      <dgm:spPr/>
    </dgm:pt>
    <dgm:pt modelId="{63E7543A-301D-4DC7-BE20-FF9A92FD0F6E}" type="pres">
      <dgm:prSet presAssocID="{1CE3D082-AF9D-47FE-BE78-01C6282CC7AF}" presName="compNode" presStyleCnt="0"/>
      <dgm:spPr/>
    </dgm:pt>
    <dgm:pt modelId="{09BAE9A3-759A-4D3D-AAA3-FAFF598898E7}" type="pres">
      <dgm:prSet presAssocID="{1CE3D082-AF9D-47FE-BE78-01C6282CC7AF}" presName="bgRect" presStyleLbl="bgShp" presStyleIdx="1" presStyleCnt="5"/>
      <dgm:spPr>
        <a:xfrm>
          <a:off x="0" y="777369"/>
          <a:ext cx="9603878" cy="619568"/>
        </a:xfrm>
        <a:prstGeom prst="roundRect">
          <a:avLst>
            <a:gd name="adj" fmla="val 10000"/>
          </a:avLst>
        </a:prstGeom>
        <a:solidFill>
          <a:schemeClr val="bg2"/>
        </a:solidFill>
      </dgm:spPr>
    </dgm:pt>
    <dgm:pt modelId="{427455E4-8E3B-4467-B424-A8FEAAA33E28}" type="pres">
      <dgm:prSet presAssocID="{1CE3D082-AF9D-47FE-BE78-01C6282CC7A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3433E37-4A93-414A-9C0E-EB07FFFC4C49}" type="pres">
      <dgm:prSet presAssocID="{1CE3D082-AF9D-47FE-BE78-01C6282CC7AF}" presName="spaceRect" presStyleCnt="0"/>
      <dgm:spPr/>
    </dgm:pt>
    <dgm:pt modelId="{3F165970-E6A4-4E88-92BC-178D3FA7CB9B}" type="pres">
      <dgm:prSet presAssocID="{1CE3D082-AF9D-47FE-BE78-01C6282CC7AF}" presName="parTx" presStyleLbl="revTx" presStyleIdx="1" presStyleCnt="5">
        <dgm:presLayoutVars>
          <dgm:chMax val="0"/>
          <dgm:chPref val="0"/>
        </dgm:presLayoutVars>
      </dgm:prSet>
      <dgm:spPr>
        <a:xfrm>
          <a:off x="715601" y="777369"/>
          <a:ext cx="8888276" cy="619568"/>
        </a:xfrm>
        <a:prstGeom prst="rect">
          <a:avLst/>
        </a:prstGeom>
      </dgm:spPr>
    </dgm:pt>
    <dgm:pt modelId="{5D8E73B6-21E8-4C1A-A60C-A454111F70A8}" type="pres">
      <dgm:prSet presAssocID="{BE7EE95D-B5E1-45CA-BDCA-9DFB47AC78B2}" presName="sibTrans" presStyleCnt="0"/>
      <dgm:spPr/>
    </dgm:pt>
    <dgm:pt modelId="{55097D5F-00EE-48B2-8C6D-301864F59F3D}" type="pres">
      <dgm:prSet presAssocID="{B58955EC-398B-4BF2-8175-8FE7F66A8DA3}" presName="compNode" presStyleCnt="0"/>
      <dgm:spPr/>
    </dgm:pt>
    <dgm:pt modelId="{CB678C8A-05FE-45F7-80E7-2A0FB5FAC3D1}" type="pres">
      <dgm:prSet presAssocID="{B58955EC-398B-4BF2-8175-8FE7F66A8DA3}" presName="bgRect" presStyleLbl="bgShp" presStyleIdx="2" presStyleCnt="5"/>
      <dgm:spPr>
        <a:xfrm>
          <a:off x="0" y="1551829"/>
          <a:ext cx="9603878" cy="619568"/>
        </a:xfrm>
        <a:prstGeom prst="roundRect">
          <a:avLst>
            <a:gd name="adj" fmla="val 10000"/>
          </a:avLst>
        </a:prstGeom>
        <a:solidFill>
          <a:schemeClr val="bg2"/>
        </a:solidFill>
      </dgm:spPr>
    </dgm:pt>
    <dgm:pt modelId="{66C94669-780D-4336-B913-0F28B6A1A0F2}" type="pres">
      <dgm:prSet presAssocID="{B58955EC-398B-4BF2-8175-8FE7F66A8DA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7FC5226-1BB8-4C49-80C0-4ED0640A7CFB}" type="pres">
      <dgm:prSet presAssocID="{B58955EC-398B-4BF2-8175-8FE7F66A8DA3}" presName="spaceRect" presStyleCnt="0"/>
      <dgm:spPr/>
    </dgm:pt>
    <dgm:pt modelId="{5BBDE0BD-EC83-4B57-8087-3248E8BA43D8}" type="pres">
      <dgm:prSet presAssocID="{B58955EC-398B-4BF2-8175-8FE7F66A8DA3}" presName="parTx" presStyleLbl="revTx" presStyleIdx="2" presStyleCnt="5">
        <dgm:presLayoutVars>
          <dgm:chMax val="0"/>
          <dgm:chPref val="0"/>
        </dgm:presLayoutVars>
      </dgm:prSet>
      <dgm:spPr>
        <a:xfrm>
          <a:off x="715601" y="1551829"/>
          <a:ext cx="8888276" cy="619568"/>
        </a:xfrm>
        <a:prstGeom prst="rect">
          <a:avLst/>
        </a:prstGeom>
      </dgm:spPr>
    </dgm:pt>
    <dgm:pt modelId="{BF9E7279-301C-4148-A841-0320AB79C185}" type="pres">
      <dgm:prSet presAssocID="{5000F854-9B52-4F6C-9DC1-4FEA99F8C7A4}" presName="sibTrans" presStyleCnt="0"/>
      <dgm:spPr/>
    </dgm:pt>
    <dgm:pt modelId="{3B7F29A7-190A-4D1C-A03E-6D2628E08AA7}" type="pres">
      <dgm:prSet presAssocID="{655D3377-7BA4-4CA8-B5FF-B4A69FA1E175}" presName="compNode" presStyleCnt="0"/>
      <dgm:spPr/>
    </dgm:pt>
    <dgm:pt modelId="{AC9F8C86-BB7F-4241-8BDC-33836C8E729A}" type="pres">
      <dgm:prSet presAssocID="{655D3377-7BA4-4CA8-B5FF-B4A69FA1E175}" presName="bgRect" presStyleLbl="bgShp" presStyleIdx="3" presStyleCnt="5"/>
      <dgm:spPr>
        <a:xfrm>
          <a:off x="0" y="2326289"/>
          <a:ext cx="9603878" cy="619568"/>
        </a:xfrm>
        <a:prstGeom prst="roundRect">
          <a:avLst>
            <a:gd name="adj" fmla="val 10000"/>
          </a:avLst>
        </a:prstGeom>
        <a:solidFill>
          <a:schemeClr val="bg2"/>
        </a:solidFill>
      </dgm:spPr>
    </dgm:pt>
    <dgm:pt modelId="{7C170380-7815-434B-A25D-93B687A1351A}" type="pres">
      <dgm:prSet presAssocID="{655D3377-7BA4-4CA8-B5FF-B4A69FA1E1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23242991-4582-4C13-A9DF-F1B99EB47A54}" type="pres">
      <dgm:prSet presAssocID="{655D3377-7BA4-4CA8-B5FF-B4A69FA1E175}" presName="spaceRect" presStyleCnt="0"/>
      <dgm:spPr/>
    </dgm:pt>
    <dgm:pt modelId="{AF84080D-629D-469D-98DC-C2F7656E9BA0}" type="pres">
      <dgm:prSet presAssocID="{655D3377-7BA4-4CA8-B5FF-B4A69FA1E175}" presName="parTx" presStyleLbl="revTx" presStyleIdx="3" presStyleCnt="5">
        <dgm:presLayoutVars>
          <dgm:chMax val="0"/>
          <dgm:chPref val="0"/>
        </dgm:presLayoutVars>
      </dgm:prSet>
      <dgm:spPr>
        <a:xfrm>
          <a:off x="715601" y="2326289"/>
          <a:ext cx="8888276" cy="619568"/>
        </a:xfrm>
        <a:prstGeom prst="rect">
          <a:avLst/>
        </a:prstGeom>
      </dgm:spPr>
    </dgm:pt>
    <dgm:pt modelId="{B468EA26-6A7F-4AFA-8D32-F1259C655A0E}" type="pres">
      <dgm:prSet presAssocID="{B20B34AF-EC0F-42C8-9EA9-8C123490B801}" presName="sibTrans" presStyleCnt="0"/>
      <dgm:spPr/>
    </dgm:pt>
    <dgm:pt modelId="{DDFC5986-D5D7-4F09-BA77-3DD7C4334517}" type="pres">
      <dgm:prSet presAssocID="{001C8265-7A5A-4DD4-B620-BAB579C47FC8}" presName="compNode" presStyleCnt="0"/>
      <dgm:spPr/>
    </dgm:pt>
    <dgm:pt modelId="{5FF95FA9-7CCA-4EAC-80B7-8F988D6E762A}" type="pres">
      <dgm:prSet presAssocID="{001C8265-7A5A-4DD4-B620-BAB579C47FC8}" presName="bgRect" presStyleLbl="bgShp" presStyleIdx="4" presStyleCnt="5"/>
      <dgm:spPr>
        <a:xfrm>
          <a:off x="0" y="3880813"/>
          <a:ext cx="7828830" cy="775434"/>
        </a:xfrm>
        <a:prstGeom prst="roundRect">
          <a:avLst>
            <a:gd name="adj" fmla="val 10000"/>
          </a:avLst>
        </a:prstGeom>
      </dgm:spPr>
    </dgm:pt>
    <dgm:pt modelId="{3761C6BB-E49F-47F9-9422-0EBB1DDA2F78}" type="pres">
      <dgm:prSet presAssocID="{001C8265-7A5A-4DD4-B620-BAB579C47F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</dgm:pt>
    <dgm:pt modelId="{72D8F3DF-310D-49AC-B747-FEDE2C768F2B}" type="pres">
      <dgm:prSet presAssocID="{001C8265-7A5A-4DD4-B620-BAB579C47FC8}" presName="spaceRect" presStyleCnt="0"/>
      <dgm:spPr/>
    </dgm:pt>
    <dgm:pt modelId="{F2E79134-2493-485A-9665-3EA398F46C13}" type="pres">
      <dgm:prSet presAssocID="{001C8265-7A5A-4DD4-B620-BAB579C47FC8}" presName="parTx" presStyleLbl="revTx" presStyleIdx="4" presStyleCnt="5">
        <dgm:presLayoutVars>
          <dgm:chMax val="0"/>
          <dgm:chPref val="0"/>
        </dgm:presLayoutVars>
      </dgm:prSet>
      <dgm:spPr>
        <a:xfrm>
          <a:off x="715601" y="3100749"/>
          <a:ext cx="8888276" cy="619568"/>
        </a:xfrm>
        <a:prstGeom prst="rect">
          <a:avLst/>
        </a:prstGeom>
      </dgm:spPr>
    </dgm:pt>
  </dgm:ptLst>
  <dgm:cxnLst>
    <dgm:cxn modelId="{7448F103-8758-4B9F-B5DC-11080735F9AF}" srcId="{922BAB12-1FE8-4768-95F3-2E863DACD53F}" destId="{655D3377-7BA4-4CA8-B5FF-B4A69FA1E175}" srcOrd="3" destOrd="0" parTransId="{912831C7-7951-4BB7-99F1-CEB363F2E51E}" sibTransId="{B20B34AF-EC0F-42C8-9EA9-8C123490B801}"/>
    <dgm:cxn modelId="{67E6F810-F7FF-4941-8FEC-A9FEC5F377CC}" type="presOf" srcId="{922BAB12-1FE8-4768-95F3-2E863DACD53F}" destId="{32878CEE-39BB-4EBA-B46C-45BF1B4B7A8F}" srcOrd="0" destOrd="0" presId="urn:microsoft.com/office/officeart/2018/2/layout/IconVerticalSolidList"/>
    <dgm:cxn modelId="{17F8B755-8177-41DA-9B1F-813789447982}" srcId="{922BAB12-1FE8-4768-95F3-2E863DACD53F}" destId="{B58955EC-398B-4BF2-8175-8FE7F66A8DA3}" srcOrd="2" destOrd="0" parTransId="{F4E25306-99EF-4F65-9310-95021F51D0B4}" sibTransId="{5000F854-9B52-4F6C-9DC1-4FEA99F8C7A4}"/>
    <dgm:cxn modelId="{107D5A5E-9A20-4878-BEF4-84F696AB250C}" type="presOf" srcId="{B58955EC-398B-4BF2-8175-8FE7F66A8DA3}" destId="{5BBDE0BD-EC83-4B57-8087-3248E8BA43D8}" srcOrd="0" destOrd="0" presId="urn:microsoft.com/office/officeart/2018/2/layout/IconVerticalSolidList"/>
    <dgm:cxn modelId="{37075A66-4036-45E7-A968-D35FE482B174}" srcId="{922BAB12-1FE8-4768-95F3-2E863DACD53F}" destId="{C784C444-AD28-4A2C-A9F8-5852111EA18C}" srcOrd="0" destOrd="0" parTransId="{42A4F23F-9E97-466A-AD3D-F8470E184875}" sibTransId="{B6CE2053-A62E-4089-9EF7-B0A224F619A4}"/>
    <dgm:cxn modelId="{B1192697-67D2-4D23-94FB-4410833A3B29}" type="presOf" srcId="{001C8265-7A5A-4DD4-B620-BAB579C47FC8}" destId="{F2E79134-2493-485A-9665-3EA398F46C13}" srcOrd="0" destOrd="0" presId="urn:microsoft.com/office/officeart/2018/2/layout/IconVerticalSolidList"/>
    <dgm:cxn modelId="{10FF2AA5-E0DE-4C9A-86D1-76791BCE22B5}" type="presOf" srcId="{1CE3D082-AF9D-47FE-BE78-01C6282CC7AF}" destId="{3F165970-E6A4-4E88-92BC-178D3FA7CB9B}" srcOrd="0" destOrd="0" presId="urn:microsoft.com/office/officeart/2018/2/layout/IconVerticalSolidList"/>
    <dgm:cxn modelId="{95260CE9-124D-4486-9FBD-4FF876271DC2}" type="presOf" srcId="{655D3377-7BA4-4CA8-B5FF-B4A69FA1E175}" destId="{AF84080D-629D-469D-98DC-C2F7656E9BA0}" srcOrd="0" destOrd="0" presId="urn:microsoft.com/office/officeart/2018/2/layout/IconVerticalSolidList"/>
    <dgm:cxn modelId="{FC4F3CED-4431-4840-A2E9-6334A080F276}" srcId="{922BAB12-1FE8-4768-95F3-2E863DACD53F}" destId="{001C8265-7A5A-4DD4-B620-BAB579C47FC8}" srcOrd="4" destOrd="0" parTransId="{21656F4B-B8F8-45D6-8F92-5F5EF7F7A8C5}" sibTransId="{9B7F7ECF-8058-4518-B05B-9DE79F45009B}"/>
    <dgm:cxn modelId="{A2A569F1-DE9B-45F6-BEE3-92D5F57692D0}" type="presOf" srcId="{C784C444-AD28-4A2C-A9F8-5852111EA18C}" destId="{8926CC53-272A-419E-9803-766BFAB142DA}" srcOrd="0" destOrd="0" presId="urn:microsoft.com/office/officeart/2018/2/layout/IconVerticalSolidList"/>
    <dgm:cxn modelId="{F453A5F8-3A25-4520-BBAA-994CE4ABB715}" srcId="{922BAB12-1FE8-4768-95F3-2E863DACD53F}" destId="{1CE3D082-AF9D-47FE-BE78-01C6282CC7AF}" srcOrd="1" destOrd="0" parTransId="{409A40CB-2490-4F94-AA61-05F260C5E222}" sibTransId="{BE7EE95D-B5E1-45CA-BDCA-9DFB47AC78B2}"/>
    <dgm:cxn modelId="{C7D74BE8-9C1D-45EC-840F-FCD26F4E118E}" type="presParOf" srcId="{32878CEE-39BB-4EBA-B46C-45BF1B4B7A8F}" destId="{F0E51BAE-3D30-45AF-9CCD-A9792BF1454B}" srcOrd="0" destOrd="0" presId="urn:microsoft.com/office/officeart/2018/2/layout/IconVerticalSolidList"/>
    <dgm:cxn modelId="{5A14FECC-2C3D-4B00-B8FE-07EF2BBF2320}" type="presParOf" srcId="{F0E51BAE-3D30-45AF-9CCD-A9792BF1454B}" destId="{BB1F1F4D-F70E-48BD-A5E0-9DE0169A1B18}" srcOrd="0" destOrd="0" presId="urn:microsoft.com/office/officeart/2018/2/layout/IconVerticalSolidList"/>
    <dgm:cxn modelId="{0D3FC0D7-78E8-43AA-AD14-0D3DF215CC47}" type="presParOf" srcId="{F0E51BAE-3D30-45AF-9CCD-A9792BF1454B}" destId="{1D52E041-D2D3-416C-9A3D-8435BC9823AD}" srcOrd="1" destOrd="0" presId="urn:microsoft.com/office/officeart/2018/2/layout/IconVerticalSolidList"/>
    <dgm:cxn modelId="{E130A693-325D-43DA-8557-43C9B63A7387}" type="presParOf" srcId="{F0E51BAE-3D30-45AF-9CCD-A9792BF1454B}" destId="{BEFBDAA5-874E-4836-A08C-A4D00E772816}" srcOrd="2" destOrd="0" presId="urn:microsoft.com/office/officeart/2018/2/layout/IconVerticalSolidList"/>
    <dgm:cxn modelId="{E0811AEF-B4BD-44D1-8DC2-81CF90A2476C}" type="presParOf" srcId="{F0E51BAE-3D30-45AF-9CCD-A9792BF1454B}" destId="{8926CC53-272A-419E-9803-766BFAB142DA}" srcOrd="3" destOrd="0" presId="urn:microsoft.com/office/officeart/2018/2/layout/IconVerticalSolidList"/>
    <dgm:cxn modelId="{6402A792-52A0-4866-877B-FD426608FDD1}" type="presParOf" srcId="{32878CEE-39BB-4EBA-B46C-45BF1B4B7A8F}" destId="{F29C8035-6C2E-442E-9DBB-5317B9058CBF}" srcOrd="1" destOrd="0" presId="urn:microsoft.com/office/officeart/2018/2/layout/IconVerticalSolidList"/>
    <dgm:cxn modelId="{E3772FBF-6B57-474B-ADB3-6089443C04F8}" type="presParOf" srcId="{32878CEE-39BB-4EBA-B46C-45BF1B4B7A8F}" destId="{63E7543A-301D-4DC7-BE20-FF9A92FD0F6E}" srcOrd="2" destOrd="0" presId="urn:microsoft.com/office/officeart/2018/2/layout/IconVerticalSolidList"/>
    <dgm:cxn modelId="{150E9984-DF94-4B7B-B077-9AAD749C0585}" type="presParOf" srcId="{63E7543A-301D-4DC7-BE20-FF9A92FD0F6E}" destId="{09BAE9A3-759A-4D3D-AAA3-FAFF598898E7}" srcOrd="0" destOrd="0" presId="urn:microsoft.com/office/officeart/2018/2/layout/IconVerticalSolidList"/>
    <dgm:cxn modelId="{7E72F118-F96E-4F8C-8B44-CE54CB08CE25}" type="presParOf" srcId="{63E7543A-301D-4DC7-BE20-FF9A92FD0F6E}" destId="{427455E4-8E3B-4467-B424-A8FEAAA33E28}" srcOrd="1" destOrd="0" presId="urn:microsoft.com/office/officeart/2018/2/layout/IconVerticalSolidList"/>
    <dgm:cxn modelId="{CD37443C-AF64-43A5-AB13-13756D821DC8}" type="presParOf" srcId="{63E7543A-301D-4DC7-BE20-FF9A92FD0F6E}" destId="{33433E37-4A93-414A-9C0E-EB07FFFC4C49}" srcOrd="2" destOrd="0" presId="urn:microsoft.com/office/officeart/2018/2/layout/IconVerticalSolidList"/>
    <dgm:cxn modelId="{F1686310-A568-4BFF-891D-EB5A5F8F1B52}" type="presParOf" srcId="{63E7543A-301D-4DC7-BE20-FF9A92FD0F6E}" destId="{3F165970-E6A4-4E88-92BC-178D3FA7CB9B}" srcOrd="3" destOrd="0" presId="urn:microsoft.com/office/officeart/2018/2/layout/IconVerticalSolidList"/>
    <dgm:cxn modelId="{68BEDB32-EA97-409F-945E-37F1952CEC02}" type="presParOf" srcId="{32878CEE-39BB-4EBA-B46C-45BF1B4B7A8F}" destId="{5D8E73B6-21E8-4C1A-A60C-A454111F70A8}" srcOrd="3" destOrd="0" presId="urn:microsoft.com/office/officeart/2018/2/layout/IconVerticalSolidList"/>
    <dgm:cxn modelId="{E5A9F0EE-BC39-4BC9-BC55-0466A0AF45E2}" type="presParOf" srcId="{32878CEE-39BB-4EBA-B46C-45BF1B4B7A8F}" destId="{55097D5F-00EE-48B2-8C6D-301864F59F3D}" srcOrd="4" destOrd="0" presId="urn:microsoft.com/office/officeart/2018/2/layout/IconVerticalSolidList"/>
    <dgm:cxn modelId="{47B420EA-5AA2-417B-A95F-1E523659308C}" type="presParOf" srcId="{55097D5F-00EE-48B2-8C6D-301864F59F3D}" destId="{CB678C8A-05FE-45F7-80E7-2A0FB5FAC3D1}" srcOrd="0" destOrd="0" presId="urn:microsoft.com/office/officeart/2018/2/layout/IconVerticalSolidList"/>
    <dgm:cxn modelId="{07470FCC-2EC0-426F-B041-D7E217CB515B}" type="presParOf" srcId="{55097D5F-00EE-48B2-8C6D-301864F59F3D}" destId="{66C94669-780D-4336-B913-0F28B6A1A0F2}" srcOrd="1" destOrd="0" presId="urn:microsoft.com/office/officeart/2018/2/layout/IconVerticalSolidList"/>
    <dgm:cxn modelId="{7ABDF20B-5DB0-4D26-9E03-D674FA089ADC}" type="presParOf" srcId="{55097D5F-00EE-48B2-8C6D-301864F59F3D}" destId="{37FC5226-1BB8-4C49-80C0-4ED0640A7CFB}" srcOrd="2" destOrd="0" presId="urn:microsoft.com/office/officeart/2018/2/layout/IconVerticalSolidList"/>
    <dgm:cxn modelId="{74776381-7FFA-445B-B7F4-1F30C3DB9F48}" type="presParOf" srcId="{55097D5F-00EE-48B2-8C6D-301864F59F3D}" destId="{5BBDE0BD-EC83-4B57-8087-3248E8BA43D8}" srcOrd="3" destOrd="0" presId="urn:microsoft.com/office/officeart/2018/2/layout/IconVerticalSolidList"/>
    <dgm:cxn modelId="{78AC8F32-1178-4050-B11A-5A0818EDF79B}" type="presParOf" srcId="{32878CEE-39BB-4EBA-B46C-45BF1B4B7A8F}" destId="{BF9E7279-301C-4148-A841-0320AB79C185}" srcOrd="5" destOrd="0" presId="urn:microsoft.com/office/officeart/2018/2/layout/IconVerticalSolidList"/>
    <dgm:cxn modelId="{2CD1F4C7-CA63-4CF1-A723-15DDE004DB73}" type="presParOf" srcId="{32878CEE-39BB-4EBA-B46C-45BF1B4B7A8F}" destId="{3B7F29A7-190A-4D1C-A03E-6D2628E08AA7}" srcOrd="6" destOrd="0" presId="urn:microsoft.com/office/officeart/2018/2/layout/IconVerticalSolidList"/>
    <dgm:cxn modelId="{E0241B51-53D1-4340-8FCF-9D3B4A951AE2}" type="presParOf" srcId="{3B7F29A7-190A-4D1C-A03E-6D2628E08AA7}" destId="{AC9F8C86-BB7F-4241-8BDC-33836C8E729A}" srcOrd="0" destOrd="0" presId="urn:microsoft.com/office/officeart/2018/2/layout/IconVerticalSolidList"/>
    <dgm:cxn modelId="{EB0C9C3C-73D3-4866-AE15-CE8B418A7881}" type="presParOf" srcId="{3B7F29A7-190A-4D1C-A03E-6D2628E08AA7}" destId="{7C170380-7815-434B-A25D-93B687A1351A}" srcOrd="1" destOrd="0" presId="urn:microsoft.com/office/officeart/2018/2/layout/IconVerticalSolidList"/>
    <dgm:cxn modelId="{356A198B-5DDF-4CF6-972A-6B83414F9E34}" type="presParOf" srcId="{3B7F29A7-190A-4D1C-A03E-6D2628E08AA7}" destId="{23242991-4582-4C13-A9DF-F1B99EB47A54}" srcOrd="2" destOrd="0" presId="urn:microsoft.com/office/officeart/2018/2/layout/IconVerticalSolidList"/>
    <dgm:cxn modelId="{A3B4A744-30F4-4206-8E76-507EEC9E6124}" type="presParOf" srcId="{3B7F29A7-190A-4D1C-A03E-6D2628E08AA7}" destId="{AF84080D-629D-469D-98DC-C2F7656E9BA0}" srcOrd="3" destOrd="0" presId="urn:microsoft.com/office/officeart/2018/2/layout/IconVerticalSolidList"/>
    <dgm:cxn modelId="{5461367E-2A5D-49B0-9C7C-810F4752E066}" type="presParOf" srcId="{32878CEE-39BB-4EBA-B46C-45BF1B4B7A8F}" destId="{B468EA26-6A7F-4AFA-8D32-F1259C655A0E}" srcOrd="7" destOrd="0" presId="urn:microsoft.com/office/officeart/2018/2/layout/IconVerticalSolidList"/>
    <dgm:cxn modelId="{C76EDF73-03AA-47A6-992C-07BDC86942D3}" type="presParOf" srcId="{32878CEE-39BB-4EBA-B46C-45BF1B4B7A8F}" destId="{DDFC5986-D5D7-4F09-BA77-3DD7C4334517}" srcOrd="8" destOrd="0" presId="urn:microsoft.com/office/officeart/2018/2/layout/IconVerticalSolidList"/>
    <dgm:cxn modelId="{0492F2EB-09EB-4F16-9E06-AC7132E83B92}" type="presParOf" srcId="{DDFC5986-D5D7-4F09-BA77-3DD7C4334517}" destId="{5FF95FA9-7CCA-4EAC-80B7-8F988D6E762A}" srcOrd="0" destOrd="0" presId="urn:microsoft.com/office/officeart/2018/2/layout/IconVerticalSolidList"/>
    <dgm:cxn modelId="{D539BA0B-8C4A-4535-9345-AE1C8B10C6F9}" type="presParOf" srcId="{DDFC5986-D5D7-4F09-BA77-3DD7C4334517}" destId="{3761C6BB-E49F-47F9-9422-0EBB1DDA2F78}" srcOrd="1" destOrd="0" presId="urn:microsoft.com/office/officeart/2018/2/layout/IconVerticalSolidList"/>
    <dgm:cxn modelId="{76120F90-6D42-42BC-A3FE-CE038EE379DE}" type="presParOf" srcId="{DDFC5986-D5D7-4F09-BA77-3DD7C4334517}" destId="{72D8F3DF-310D-49AC-B747-FEDE2C768F2B}" srcOrd="2" destOrd="0" presId="urn:microsoft.com/office/officeart/2018/2/layout/IconVerticalSolidList"/>
    <dgm:cxn modelId="{B53421DE-C1BE-4D3A-89C5-BBE214995372}" type="presParOf" srcId="{DDFC5986-D5D7-4F09-BA77-3DD7C4334517}" destId="{F2E79134-2493-485A-9665-3EA398F46C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D8BA1-513A-4DBC-A856-4CFA1676F524}">
      <dsp:nvSpPr>
        <dsp:cNvPr id="0" name=""/>
        <dsp:cNvSpPr/>
      </dsp:nvSpPr>
      <dsp:spPr>
        <a:xfrm>
          <a:off x="576451" y="684058"/>
          <a:ext cx="1246770" cy="12467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A16CC-C52A-489D-B988-CB2B8D89A959}">
      <dsp:nvSpPr>
        <dsp:cNvPr id="0" name=""/>
        <dsp:cNvSpPr/>
      </dsp:nvSpPr>
      <dsp:spPr>
        <a:xfrm>
          <a:off x="842156" y="949764"/>
          <a:ext cx="715360" cy="715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10242-6498-4938-8C1B-357B1F6832A6}">
      <dsp:nvSpPr>
        <dsp:cNvPr id="0" name=""/>
        <dsp:cNvSpPr/>
      </dsp:nvSpPr>
      <dsp:spPr>
        <a:xfrm>
          <a:off x="177893" y="2319168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000" kern="1200"/>
            <a:t>Project Objective</a:t>
          </a:r>
          <a:endParaRPr lang="en-US" sz="2000" kern="1200"/>
        </a:p>
      </dsp:txBody>
      <dsp:txXfrm>
        <a:off x="177893" y="2319168"/>
        <a:ext cx="2043886" cy="720000"/>
      </dsp:txXfrm>
    </dsp:sp>
    <dsp:sp modelId="{5FBD4714-AB8F-44B2-ABF0-1FB437FDD8CD}">
      <dsp:nvSpPr>
        <dsp:cNvPr id="0" name=""/>
        <dsp:cNvSpPr/>
      </dsp:nvSpPr>
      <dsp:spPr>
        <a:xfrm>
          <a:off x="2978018" y="684058"/>
          <a:ext cx="1246770" cy="12467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6D45D-D413-43AF-A772-754A46416A8A}">
      <dsp:nvSpPr>
        <dsp:cNvPr id="0" name=""/>
        <dsp:cNvSpPr/>
      </dsp:nvSpPr>
      <dsp:spPr>
        <a:xfrm>
          <a:off x="3243723" y="949764"/>
          <a:ext cx="715360" cy="715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18DD4-0EEE-4B1A-A9C9-59F69D011D42}">
      <dsp:nvSpPr>
        <dsp:cNvPr id="0" name=""/>
        <dsp:cNvSpPr/>
      </dsp:nvSpPr>
      <dsp:spPr>
        <a:xfrm>
          <a:off x="2579460" y="2319168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000" kern="1200"/>
            <a:t>Project Methodology</a:t>
          </a:r>
          <a:endParaRPr lang="en-US" sz="2000" kern="1200"/>
        </a:p>
      </dsp:txBody>
      <dsp:txXfrm>
        <a:off x="2579460" y="2319168"/>
        <a:ext cx="2043886" cy="720000"/>
      </dsp:txXfrm>
    </dsp:sp>
    <dsp:sp modelId="{5F3053CE-F939-46AE-AF56-B0BA6DD6079A}">
      <dsp:nvSpPr>
        <dsp:cNvPr id="0" name=""/>
        <dsp:cNvSpPr/>
      </dsp:nvSpPr>
      <dsp:spPr>
        <a:xfrm>
          <a:off x="5379585" y="684058"/>
          <a:ext cx="1246770" cy="12467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E5A90-30F5-4994-8393-E5BC12D4606D}">
      <dsp:nvSpPr>
        <dsp:cNvPr id="0" name=""/>
        <dsp:cNvSpPr/>
      </dsp:nvSpPr>
      <dsp:spPr>
        <a:xfrm>
          <a:off x="5645290" y="949764"/>
          <a:ext cx="715360" cy="7153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C1081-2BA8-48E3-BA01-7448DD1D2DA3}">
      <dsp:nvSpPr>
        <dsp:cNvPr id="0" name=""/>
        <dsp:cNvSpPr/>
      </dsp:nvSpPr>
      <dsp:spPr>
        <a:xfrm>
          <a:off x="4981027" y="2319168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000" kern="1200"/>
            <a:t>Architecture</a:t>
          </a:r>
          <a:endParaRPr lang="en-US" sz="2000" kern="1200"/>
        </a:p>
      </dsp:txBody>
      <dsp:txXfrm>
        <a:off x="4981027" y="2319168"/>
        <a:ext cx="2043886" cy="720000"/>
      </dsp:txXfrm>
    </dsp:sp>
    <dsp:sp modelId="{292218DB-4FE4-4656-B773-328273BF789D}">
      <dsp:nvSpPr>
        <dsp:cNvPr id="0" name=""/>
        <dsp:cNvSpPr/>
      </dsp:nvSpPr>
      <dsp:spPr>
        <a:xfrm>
          <a:off x="7781152" y="684058"/>
          <a:ext cx="1246770" cy="12467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41850-0CAF-4137-A70C-DB9575FBDACA}">
      <dsp:nvSpPr>
        <dsp:cNvPr id="0" name=""/>
        <dsp:cNvSpPr/>
      </dsp:nvSpPr>
      <dsp:spPr>
        <a:xfrm>
          <a:off x="8046857" y="949764"/>
          <a:ext cx="715360" cy="7153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46EFF-30A6-4C06-BBDE-53E1037F1FA8}">
      <dsp:nvSpPr>
        <dsp:cNvPr id="0" name=""/>
        <dsp:cNvSpPr/>
      </dsp:nvSpPr>
      <dsp:spPr>
        <a:xfrm>
          <a:off x="7382594" y="2319168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000" kern="1200"/>
            <a:t>Future Work</a:t>
          </a:r>
          <a:endParaRPr lang="en-US" sz="2000" kern="1200"/>
        </a:p>
      </dsp:txBody>
      <dsp:txXfrm>
        <a:off x="7382594" y="2319168"/>
        <a:ext cx="204388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F1F4D-F70E-48BD-A5E0-9DE0169A1B18}">
      <dsp:nvSpPr>
        <dsp:cNvPr id="0" name=""/>
        <dsp:cNvSpPr/>
      </dsp:nvSpPr>
      <dsp:spPr>
        <a:xfrm>
          <a:off x="0" y="2908"/>
          <a:ext cx="9604375" cy="6195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2E041-D2D3-416C-9A3D-8435BC9823AD}">
      <dsp:nvSpPr>
        <dsp:cNvPr id="0" name=""/>
        <dsp:cNvSpPr/>
      </dsp:nvSpPr>
      <dsp:spPr>
        <a:xfrm>
          <a:off x="187419" y="142311"/>
          <a:ext cx="340762" cy="340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6CC53-272A-419E-9803-766BFAB142DA}">
      <dsp:nvSpPr>
        <dsp:cNvPr id="0" name=""/>
        <dsp:cNvSpPr/>
      </dsp:nvSpPr>
      <dsp:spPr>
        <a:xfrm>
          <a:off x="715601" y="2908"/>
          <a:ext cx="8888773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Face anonymizing</a:t>
          </a:r>
        </a:p>
      </dsp:txBody>
      <dsp:txXfrm>
        <a:off x="715601" y="2908"/>
        <a:ext cx="8888773" cy="619568"/>
      </dsp:txXfrm>
    </dsp:sp>
    <dsp:sp modelId="{09BAE9A3-759A-4D3D-AAA3-FAFF598898E7}">
      <dsp:nvSpPr>
        <dsp:cNvPr id="0" name=""/>
        <dsp:cNvSpPr/>
      </dsp:nvSpPr>
      <dsp:spPr>
        <a:xfrm>
          <a:off x="0" y="777369"/>
          <a:ext cx="9604375" cy="6195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455E4-8E3B-4467-B424-A8FEAAA33E28}">
      <dsp:nvSpPr>
        <dsp:cNvPr id="0" name=""/>
        <dsp:cNvSpPr/>
      </dsp:nvSpPr>
      <dsp:spPr>
        <a:xfrm>
          <a:off x="187419" y="916771"/>
          <a:ext cx="340762" cy="340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65970-E6A4-4E88-92BC-178D3FA7CB9B}">
      <dsp:nvSpPr>
        <dsp:cNvPr id="0" name=""/>
        <dsp:cNvSpPr/>
      </dsp:nvSpPr>
      <dsp:spPr>
        <a:xfrm>
          <a:off x="715601" y="777369"/>
          <a:ext cx="8888773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 annotation</a:t>
          </a:r>
        </a:p>
      </dsp:txBody>
      <dsp:txXfrm>
        <a:off x="715601" y="777369"/>
        <a:ext cx="8888773" cy="619568"/>
      </dsp:txXfrm>
    </dsp:sp>
    <dsp:sp modelId="{CB678C8A-05FE-45F7-80E7-2A0FB5FAC3D1}">
      <dsp:nvSpPr>
        <dsp:cNvPr id="0" name=""/>
        <dsp:cNvSpPr/>
      </dsp:nvSpPr>
      <dsp:spPr>
        <a:xfrm>
          <a:off x="0" y="1551829"/>
          <a:ext cx="9604375" cy="6195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94669-780D-4336-B913-0F28B6A1A0F2}">
      <dsp:nvSpPr>
        <dsp:cNvPr id="0" name=""/>
        <dsp:cNvSpPr/>
      </dsp:nvSpPr>
      <dsp:spPr>
        <a:xfrm>
          <a:off x="187419" y="1691232"/>
          <a:ext cx="340762" cy="340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DE0BD-EC83-4B57-8087-3248E8BA43D8}">
      <dsp:nvSpPr>
        <dsp:cNvPr id="0" name=""/>
        <dsp:cNvSpPr/>
      </dsp:nvSpPr>
      <dsp:spPr>
        <a:xfrm>
          <a:off x="715601" y="1551829"/>
          <a:ext cx="8888773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training/validation</a:t>
          </a:r>
        </a:p>
      </dsp:txBody>
      <dsp:txXfrm>
        <a:off x="715601" y="1551829"/>
        <a:ext cx="8888773" cy="619568"/>
      </dsp:txXfrm>
    </dsp:sp>
    <dsp:sp modelId="{AC9F8C86-BB7F-4241-8BDC-33836C8E729A}">
      <dsp:nvSpPr>
        <dsp:cNvPr id="0" name=""/>
        <dsp:cNvSpPr/>
      </dsp:nvSpPr>
      <dsp:spPr>
        <a:xfrm>
          <a:off x="0" y="2326289"/>
          <a:ext cx="9604375" cy="6195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0380-7815-434B-A25D-93B687A1351A}">
      <dsp:nvSpPr>
        <dsp:cNvPr id="0" name=""/>
        <dsp:cNvSpPr/>
      </dsp:nvSpPr>
      <dsp:spPr>
        <a:xfrm>
          <a:off x="187419" y="2465692"/>
          <a:ext cx="340762" cy="340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4080D-629D-469D-98DC-C2F7656E9BA0}">
      <dsp:nvSpPr>
        <dsp:cNvPr id="0" name=""/>
        <dsp:cNvSpPr/>
      </dsp:nvSpPr>
      <dsp:spPr>
        <a:xfrm>
          <a:off x="715601" y="2326289"/>
          <a:ext cx="8888773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 classification</a:t>
          </a:r>
        </a:p>
      </dsp:txBody>
      <dsp:txXfrm>
        <a:off x="715601" y="2326289"/>
        <a:ext cx="8888773" cy="619568"/>
      </dsp:txXfrm>
    </dsp:sp>
    <dsp:sp modelId="{5FF95FA9-7CCA-4EAC-80B7-8F988D6E762A}">
      <dsp:nvSpPr>
        <dsp:cNvPr id="0" name=""/>
        <dsp:cNvSpPr/>
      </dsp:nvSpPr>
      <dsp:spPr>
        <a:xfrm>
          <a:off x="0" y="3100749"/>
          <a:ext cx="9604375" cy="6195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1C6BB-E49F-47F9-9422-0EBB1DDA2F78}">
      <dsp:nvSpPr>
        <dsp:cNvPr id="0" name=""/>
        <dsp:cNvSpPr/>
      </dsp:nvSpPr>
      <dsp:spPr>
        <a:xfrm>
          <a:off x="187419" y="3240152"/>
          <a:ext cx="340762" cy="3407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79134-2493-485A-9665-3EA398F46C13}">
      <dsp:nvSpPr>
        <dsp:cNvPr id="0" name=""/>
        <dsp:cNvSpPr/>
      </dsp:nvSpPr>
      <dsp:spPr>
        <a:xfrm>
          <a:off x="715601" y="3100749"/>
          <a:ext cx="8888773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Object detection</a:t>
          </a:r>
        </a:p>
      </dsp:txBody>
      <dsp:txXfrm>
        <a:off x="715601" y="3100749"/>
        <a:ext cx="8888773" cy="61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F1F4D-F70E-48BD-A5E0-9DE0169A1B18}">
      <dsp:nvSpPr>
        <dsp:cNvPr id="0" name=""/>
        <dsp:cNvSpPr/>
      </dsp:nvSpPr>
      <dsp:spPr>
        <a:xfrm>
          <a:off x="0" y="2908"/>
          <a:ext cx="9604375" cy="6195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2E041-D2D3-416C-9A3D-8435BC9823AD}">
      <dsp:nvSpPr>
        <dsp:cNvPr id="0" name=""/>
        <dsp:cNvSpPr/>
      </dsp:nvSpPr>
      <dsp:spPr>
        <a:xfrm>
          <a:off x="187419" y="142311"/>
          <a:ext cx="340762" cy="340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6CC53-272A-419E-9803-766BFAB142DA}">
      <dsp:nvSpPr>
        <dsp:cNvPr id="0" name=""/>
        <dsp:cNvSpPr/>
      </dsp:nvSpPr>
      <dsp:spPr>
        <a:xfrm>
          <a:off x="715601" y="2908"/>
          <a:ext cx="8888773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Face anonymizing</a:t>
          </a:r>
        </a:p>
      </dsp:txBody>
      <dsp:txXfrm>
        <a:off x="715601" y="2908"/>
        <a:ext cx="8888773" cy="619568"/>
      </dsp:txXfrm>
    </dsp:sp>
    <dsp:sp modelId="{09BAE9A3-759A-4D3D-AAA3-FAFF598898E7}">
      <dsp:nvSpPr>
        <dsp:cNvPr id="0" name=""/>
        <dsp:cNvSpPr/>
      </dsp:nvSpPr>
      <dsp:spPr>
        <a:xfrm>
          <a:off x="0" y="777369"/>
          <a:ext cx="9604375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455E4-8E3B-4467-B424-A8FEAAA33E28}">
      <dsp:nvSpPr>
        <dsp:cNvPr id="0" name=""/>
        <dsp:cNvSpPr/>
      </dsp:nvSpPr>
      <dsp:spPr>
        <a:xfrm>
          <a:off x="187419" y="916771"/>
          <a:ext cx="340762" cy="340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65970-E6A4-4E88-92BC-178D3FA7CB9B}">
      <dsp:nvSpPr>
        <dsp:cNvPr id="0" name=""/>
        <dsp:cNvSpPr/>
      </dsp:nvSpPr>
      <dsp:spPr>
        <a:xfrm>
          <a:off x="715601" y="777369"/>
          <a:ext cx="8888773" cy="619568"/>
        </a:xfrm>
        <a:prstGeom prst="rect">
          <a:avLst/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 annotation</a:t>
          </a:r>
        </a:p>
      </dsp:txBody>
      <dsp:txXfrm>
        <a:off x="715601" y="777369"/>
        <a:ext cx="8888773" cy="619568"/>
      </dsp:txXfrm>
    </dsp:sp>
    <dsp:sp modelId="{CB678C8A-05FE-45F7-80E7-2A0FB5FAC3D1}">
      <dsp:nvSpPr>
        <dsp:cNvPr id="0" name=""/>
        <dsp:cNvSpPr/>
      </dsp:nvSpPr>
      <dsp:spPr>
        <a:xfrm>
          <a:off x="0" y="1551829"/>
          <a:ext cx="9604375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94669-780D-4336-B913-0F28B6A1A0F2}">
      <dsp:nvSpPr>
        <dsp:cNvPr id="0" name=""/>
        <dsp:cNvSpPr/>
      </dsp:nvSpPr>
      <dsp:spPr>
        <a:xfrm>
          <a:off x="187419" y="1691232"/>
          <a:ext cx="340762" cy="340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DE0BD-EC83-4B57-8087-3248E8BA43D8}">
      <dsp:nvSpPr>
        <dsp:cNvPr id="0" name=""/>
        <dsp:cNvSpPr/>
      </dsp:nvSpPr>
      <dsp:spPr>
        <a:xfrm>
          <a:off x="715601" y="1551829"/>
          <a:ext cx="8888773" cy="619568"/>
        </a:xfrm>
        <a:prstGeom prst="rect">
          <a:avLst/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training/validation</a:t>
          </a:r>
        </a:p>
      </dsp:txBody>
      <dsp:txXfrm>
        <a:off x="715601" y="1551829"/>
        <a:ext cx="8888773" cy="619568"/>
      </dsp:txXfrm>
    </dsp:sp>
    <dsp:sp modelId="{AC9F8C86-BB7F-4241-8BDC-33836C8E729A}">
      <dsp:nvSpPr>
        <dsp:cNvPr id="0" name=""/>
        <dsp:cNvSpPr/>
      </dsp:nvSpPr>
      <dsp:spPr>
        <a:xfrm>
          <a:off x="0" y="2326289"/>
          <a:ext cx="9604375" cy="619568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0380-7815-434B-A25D-93B687A1351A}">
      <dsp:nvSpPr>
        <dsp:cNvPr id="0" name=""/>
        <dsp:cNvSpPr/>
      </dsp:nvSpPr>
      <dsp:spPr>
        <a:xfrm>
          <a:off x="187419" y="2465692"/>
          <a:ext cx="340762" cy="340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4080D-629D-469D-98DC-C2F7656E9BA0}">
      <dsp:nvSpPr>
        <dsp:cNvPr id="0" name=""/>
        <dsp:cNvSpPr/>
      </dsp:nvSpPr>
      <dsp:spPr>
        <a:xfrm>
          <a:off x="715601" y="2326289"/>
          <a:ext cx="8888773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 classification</a:t>
          </a:r>
        </a:p>
      </dsp:txBody>
      <dsp:txXfrm>
        <a:off x="715601" y="2326289"/>
        <a:ext cx="8888773" cy="619568"/>
      </dsp:txXfrm>
    </dsp:sp>
    <dsp:sp modelId="{5FF95FA9-7CCA-4EAC-80B7-8F988D6E762A}">
      <dsp:nvSpPr>
        <dsp:cNvPr id="0" name=""/>
        <dsp:cNvSpPr/>
      </dsp:nvSpPr>
      <dsp:spPr>
        <a:xfrm>
          <a:off x="0" y="3100749"/>
          <a:ext cx="9604375" cy="61956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1C6BB-E49F-47F9-9422-0EBB1DDA2F78}">
      <dsp:nvSpPr>
        <dsp:cNvPr id="0" name=""/>
        <dsp:cNvSpPr/>
      </dsp:nvSpPr>
      <dsp:spPr>
        <a:xfrm>
          <a:off x="187419" y="3240152"/>
          <a:ext cx="340762" cy="3407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79134-2493-485A-9665-3EA398F46C13}">
      <dsp:nvSpPr>
        <dsp:cNvPr id="0" name=""/>
        <dsp:cNvSpPr/>
      </dsp:nvSpPr>
      <dsp:spPr>
        <a:xfrm>
          <a:off x="715601" y="3100749"/>
          <a:ext cx="8888773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Object detection</a:t>
          </a:r>
        </a:p>
      </dsp:txBody>
      <dsp:txXfrm>
        <a:off x="715601" y="3100749"/>
        <a:ext cx="8888773" cy="61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F1F4D-F70E-48BD-A5E0-9DE0169A1B18}">
      <dsp:nvSpPr>
        <dsp:cNvPr id="0" name=""/>
        <dsp:cNvSpPr/>
      </dsp:nvSpPr>
      <dsp:spPr>
        <a:xfrm>
          <a:off x="0" y="2908"/>
          <a:ext cx="9603878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2E041-D2D3-416C-9A3D-8435BC9823AD}">
      <dsp:nvSpPr>
        <dsp:cNvPr id="0" name=""/>
        <dsp:cNvSpPr/>
      </dsp:nvSpPr>
      <dsp:spPr>
        <a:xfrm>
          <a:off x="187419" y="142311"/>
          <a:ext cx="340762" cy="340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6CC53-272A-419E-9803-766BFAB142DA}">
      <dsp:nvSpPr>
        <dsp:cNvPr id="0" name=""/>
        <dsp:cNvSpPr/>
      </dsp:nvSpPr>
      <dsp:spPr>
        <a:xfrm>
          <a:off x="715601" y="2908"/>
          <a:ext cx="8888276" cy="619568"/>
        </a:xfrm>
        <a:prstGeom prst="rect">
          <a:avLst/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Face anonymizing</a:t>
          </a:r>
        </a:p>
      </dsp:txBody>
      <dsp:txXfrm>
        <a:off x="715601" y="2908"/>
        <a:ext cx="8888276" cy="619568"/>
      </dsp:txXfrm>
    </dsp:sp>
    <dsp:sp modelId="{09BAE9A3-759A-4D3D-AAA3-FAFF598898E7}">
      <dsp:nvSpPr>
        <dsp:cNvPr id="0" name=""/>
        <dsp:cNvSpPr/>
      </dsp:nvSpPr>
      <dsp:spPr>
        <a:xfrm>
          <a:off x="0" y="777369"/>
          <a:ext cx="9603878" cy="619568"/>
        </a:xfrm>
        <a:prstGeom prst="roundRect">
          <a:avLst>
            <a:gd name="adj" fmla="val 10000"/>
          </a:avLst>
        </a:prstGeom>
        <a:solidFill>
          <a:srgbClr val="454545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455E4-8E3B-4467-B424-A8FEAAA33E28}">
      <dsp:nvSpPr>
        <dsp:cNvPr id="0" name=""/>
        <dsp:cNvSpPr/>
      </dsp:nvSpPr>
      <dsp:spPr>
        <a:xfrm>
          <a:off x="187419" y="916771"/>
          <a:ext cx="340762" cy="340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65970-E6A4-4E88-92BC-178D3FA7CB9B}">
      <dsp:nvSpPr>
        <dsp:cNvPr id="0" name=""/>
        <dsp:cNvSpPr/>
      </dsp:nvSpPr>
      <dsp:spPr>
        <a:xfrm>
          <a:off x="715601" y="777369"/>
          <a:ext cx="8888276" cy="619568"/>
        </a:xfrm>
        <a:prstGeom prst="rect">
          <a:avLst/>
        </a:prstGeom>
        <a:solidFill>
          <a:srgbClr val="454545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 annotation</a:t>
          </a:r>
        </a:p>
      </dsp:txBody>
      <dsp:txXfrm>
        <a:off x="715601" y="777369"/>
        <a:ext cx="8888276" cy="619568"/>
      </dsp:txXfrm>
    </dsp:sp>
    <dsp:sp modelId="{CB678C8A-05FE-45F7-80E7-2A0FB5FAC3D1}">
      <dsp:nvSpPr>
        <dsp:cNvPr id="0" name=""/>
        <dsp:cNvSpPr/>
      </dsp:nvSpPr>
      <dsp:spPr>
        <a:xfrm>
          <a:off x="0" y="1551829"/>
          <a:ext cx="9603878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94669-780D-4336-B913-0F28B6A1A0F2}">
      <dsp:nvSpPr>
        <dsp:cNvPr id="0" name=""/>
        <dsp:cNvSpPr/>
      </dsp:nvSpPr>
      <dsp:spPr>
        <a:xfrm>
          <a:off x="187419" y="1691232"/>
          <a:ext cx="340762" cy="340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DE0BD-EC83-4B57-8087-3248E8BA43D8}">
      <dsp:nvSpPr>
        <dsp:cNvPr id="0" name=""/>
        <dsp:cNvSpPr/>
      </dsp:nvSpPr>
      <dsp:spPr>
        <a:xfrm>
          <a:off x="715601" y="1551829"/>
          <a:ext cx="8888276" cy="619568"/>
        </a:xfrm>
        <a:prstGeom prst="rect">
          <a:avLst/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training/validation</a:t>
          </a:r>
        </a:p>
      </dsp:txBody>
      <dsp:txXfrm>
        <a:off x="715601" y="1551829"/>
        <a:ext cx="8888276" cy="619568"/>
      </dsp:txXfrm>
    </dsp:sp>
    <dsp:sp modelId="{AC9F8C86-BB7F-4241-8BDC-33836C8E729A}">
      <dsp:nvSpPr>
        <dsp:cNvPr id="0" name=""/>
        <dsp:cNvSpPr/>
      </dsp:nvSpPr>
      <dsp:spPr>
        <a:xfrm>
          <a:off x="0" y="2326289"/>
          <a:ext cx="9603878" cy="619568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0380-7815-434B-A25D-93B687A1351A}">
      <dsp:nvSpPr>
        <dsp:cNvPr id="0" name=""/>
        <dsp:cNvSpPr/>
      </dsp:nvSpPr>
      <dsp:spPr>
        <a:xfrm>
          <a:off x="187419" y="2465692"/>
          <a:ext cx="340762" cy="340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4080D-629D-469D-98DC-C2F7656E9BA0}">
      <dsp:nvSpPr>
        <dsp:cNvPr id="0" name=""/>
        <dsp:cNvSpPr/>
      </dsp:nvSpPr>
      <dsp:spPr>
        <a:xfrm>
          <a:off x="715601" y="2326289"/>
          <a:ext cx="8888276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 classification</a:t>
          </a:r>
        </a:p>
      </dsp:txBody>
      <dsp:txXfrm>
        <a:off x="715601" y="2326289"/>
        <a:ext cx="8888276" cy="619568"/>
      </dsp:txXfrm>
    </dsp:sp>
    <dsp:sp modelId="{5FF95FA9-7CCA-4EAC-80B7-8F988D6E762A}">
      <dsp:nvSpPr>
        <dsp:cNvPr id="0" name=""/>
        <dsp:cNvSpPr/>
      </dsp:nvSpPr>
      <dsp:spPr>
        <a:xfrm>
          <a:off x="0" y="3100749"/>
          <a:ext cx="9603878" cy="61956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1C6BB-E49F-47F9-9422-0EBB1DDA2F78}">
      <dsp:nvSpPr>
        <dsp:cNvPr id="0" name=""/>
        <dsp:cNvSpPr/>
      </dsp:nvSpPr>
      <dsp:spPr>
        <a:xfrm>
          <a:off x="187419" y="3240152"/>
          <a:ext cx="340762" cy="3407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79134-2493-485A-9665-3EA398F46C13}">
      <dsp:nvSpPr>
        <dsp:cNvPr id="0" name=""/>
        <dsp:cNvSpPr/>
      </dsp:nvSpPr>
      <dsp:spPr>
        <a:xfrm>
          <a:off x="715601" y="3100749"/>
          <a:ext cx="8888276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Object detection</a:t>
          </a:r>
        </a:p>
      </dsp:txBody>
      <dsp:txXfrm>
        <a:off x="715601" y="3100749"/>
        <a:ext cx="8888276" cy="61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F1F4D-F70E-48BD-A5E0-9DE0169A1B18}">
      <dsp:nvSpPr>
        <dsp:cNvPr id="0" name=""/>
        <dsp:cNvSpPr/>
      </dsp:nvSpPr>
      <dsp:spPr>
        <a:xfrm>
          <a:off x="0" y="2908"/>
          <a:ext cx="9603878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2E041-D2D3-416C-9A3D-8435BC9823AD}">
      <dsp:nvSpPr>
        <dsp:cNvPr id="0" name=""/>
        <dsp:cNvSpPr/>
      </dsp:nvSpPr>
      <dsp:spPr>
        <a:xfrm>
          <a:off x="187419" y="142311"/>
          <a:ext cx="340762" cy="340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6CC53-272A-419E-9803-766BFAB142DA}">
      <dsp:nvSpPr>
        <dsp:cNvPr id="0" name=""/>
        <dsp:cNvSpPr/>
      </dsp:nvSpPr>
      <dsp:spPr>
        <a:xfrm>
          <a:off x="715601" y="2908"/>
          <a:ext cx="8888276" cy="619568"/>
        </a:xfrm>
        <a:prstGeom prst="rect">
          <a:avLst/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Face anonymizing</a:t>
          </a:r>
        </a:p>
      </dsp:txBody>
      <dsp:txXfrm>
        <a:off x="715601" y="2908"/>
        <a:ext cx="8888276" cy="619568"/>
      </dsp:txXfrm>
    </dsp:sp>
    <dsp:sp modelId="{09BAE9A3-759A-4D3D-AAA3-FAFF598898E7}">
      <dsp:nvSpPr>
        <dsp:cNvPr id="0" name=""/>
        <dsp:cNvSpPr/>
      </dsp:nvSpPr>
      <dsp:spPr>
        <a:xfrm>
          <a:off x="0" y="777369"/>
          <a:ext cx="9603878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455E4-8E3B-4467-B424-A8FEAAA33E28}">
      <dsp:nvSpPr>
        <dsp:cNvPr id="0" name=""/>
        <dsp:cNvSpPr/>
      </dsp:nvSpPr>
      <dsp:spPr>
        <a:xfrm>
          <a:off x="187419" y="916771"/>
          <a:ext cx="340762" cy="340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65970-E6A4-4E88-92BC-178D3FA7CB9B}">
      <dsp:nvSpPr>
        <dsp:cNvPr id="0" name=""/>
        <dsp:cNvSpPr/>
      </dsp:nvSpPr>
      <dsp:spPr>
        <a:xfrm>
          <a:off x="715601" y="777369"/>
          <a:ext cx="8888276" cy="619568"/>
        </a:xfrm>
        <a:prstGeom prst="rect">
          <a:avLst/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 annotation</a:t>
          </a:r>
        </a:p>
      </dsp:txBody>
      <dsp:txXfrm>
        <a:off x="715601" y="777369"/>
        <a:ext cx="8888276" cy="619568"/>
      </dsp:txXfrm>
    </dsp:sp>
    <dsp:sp modelId="{CB678C8A-05FE-45F7-80E7-2A0FB5FAC3D1}">
      <dsp:nvSpPr>
        <dsp:cNvPr id="0" name=""/>
        <dsp:cNvSpPr/>
      </dsp:nvSpPr>
      <dsp:spPr>
        <a:xfrm>
          <a:off x="0" y="1551829"/>
          <a:ext cx="9603878" cy="619568"/>
        </a:xfrm>
        <a:prstGeom prst="roundRect">
          <a:avLst>
            <a:gd name="adj" fmla="val 10000"/>
          </a:avLst>
        </a:prstGeom>
        <a:solidFill>
          <a:srgbClr val="454545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94669-780D-4336-B913-0F28B6A1A0F2}">
      <dsp:nvSpPr>
        <dsp:cNvPr id="0" name=""/>
        <dsp:cNvSpPr/>
      </dsp:nvSpPr>
      <dsp:spPr>
        <a:xfrm>
          <a:off x="187419" y="1691232"/>
          <a:ext cx="340762" cy="340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DE0BD-EC83-4B57-8087-3248E8BA43D8}">
      <dsp:nvSpPr>
        <dsp:cNvPr id="0" name=""/>
        <dsp:cNvSpPr/>
      </dsp:nvSpPr>
      <dsp:spPr>
        <a:xfrm>
          <a:off x="715601" y="1551829"/>
          <a:ext cx="8888276" cy="619568"/>
        </a:xfrm>
        <a:prstGeom prst="rect">
          <a:avLst/>
        </a:prstGeom>
        <a:solidFill>
          <a:srgbClr val="454545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training/validation</a:t>
          </a:r>
        </a:p>
      </dsp:txBody>
      <dsp:txXfrm>
        <a:off x="715601" y="1551829"/>
        <a:ext cx="8888276" cy="619568"/>
      </dsp:txXfrm>
    </dsp:sp>
    <dsp:sp modelId="{AC9F8C86-BB7F-4241-8BDC-33836C8E729A}">
      <dsp:nvSpPr>
        <dsp:cNvPr id="0" name=""/>
        <dsp:cNvSpPr/>
      </dsp:nvSpPr>
      <dsp:spPr>
        <a:xfrm>
          <a:off x="0" y="2326289"/>
          <a:ext cx="9603878" cy="619568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0380-7815-434B-A25D-93B687A1351A}">
      <dsp:nvSpPr>
        <dsp:cNvPr id="0" name=""/>
        <dsp:cNvSpPr/>
      </dsp:nvSpPr>
      <dsp:spPr>
        <a:xfrm>
          <a:off x="187419" y="2465692"/>
          <a:ext cx="340762" cy="340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4080D-629D-469D-98DC-C2F7656E9BA0}">
      <dsp:nvSpPr>
        <dsp:cNvPr id="0" name=""/>
        <dsp:cNvSpPr/>
      </dsp:nvSpPr>
      <dsp:spPr>
        <a:xfrm>
          <a:off x="715601" y="2326289"/>
          <a:ext cx="8888276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 classification</a:t>
          </a:r>
        </a:p>
      </dsp:txBody>
      <dsp:txXfrm>
        <a:off x="715601" y="2326289"/>
        <a:ext cx="8888276" cy="619568"/>
      </dsp:txXfrm>
    </dsp:sp>
    <dsp:sp modelId="{5FF95FA9-7CCA-4EAC-80B7-8F988D6E762A}">
      <dsp:nvSpPr>
        <dsp:cNvPr id="0" name=""/>
        <dsp:cNvSpPr/>
      </dsp:nvSpPr>
      <dsp:spPr>
        <a:xfrm>
          <a:off x="0" y="3100749"/>
          <a:ext cx="9603878" cy="61956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1C6BB-E49F-47F9-9422-0EBB1DDA2F78}">
      <dsp:nvSpPr>
        <dsp:cNvPr id="0" name=""/>
        <dsp:cNvSpPr/>
      </dsp:nvSpPr>
      <dsp:spPr>
        <a:xfrm>
          <a:off x="187419" y="3240152"/>
          <a:ext cx="340762" cy="3407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79134-2493-485A-9665-3EA398F46C13}">
      <dsp:nvSpPr>
        <dsp:cNvPr id="0" name=""/>
        <dsp:cNvSpPr/>
      </dsp:nvSpPr>
      <dsp:spPr>
        <a:xfrm>
          <a:off x="715601" y="3100749"/>
          <a:ext cx="8888276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Object detection</a:t>
          </a:r>
        </a:p>
      </dsp:txBody>
      <dsp:txXfrm>
        <a:off x="715601" y="3100749"/>
        <a:ext cx="8888276" cy="61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F1F4D-F70E-48BD-A5E0-9DE0169A1B18}">
      <dsp:nvSpPr>
        <dsp:cNvPr id="0" name=""/>
        <dsp:cNvSpPr/>
      </dsp:nvSpPr>
      <dsp:spPr>
        <a:xfrm>
          <a:off x="0" y="2908"/>
          <a:ext cx="9603878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2E041-D2D3-416C-9A3D-8435BC9823AD}">
      <dsp:nvSpPr>
        <dsp:cNvPr id="0" name=""/>
        <dsp:cNvSpPr/>
      </dsp:nvSpPr>
      <dsp:spPr>
        <a:xfrm>
          <a:off x="187419" y="142311"/>
          <a:ext cx="340762" cy="340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6CC53-272A-419E-9803-766BFAB142DA}">
      <dsp:nvSpPr>
        <dsp:cNvPr id="0" name=""/>
        <dsp:cNvSpPr/>
      </dsp:nvSpPr>
      <dsp:spPr>
        <a:xfrm>
          <a:off x="715601" y="2908"/>
          <a:ext cx="8888276" cy="619568"/>
        </a:xfrm>
        <a:prstGeom prst="rect">
          <a:avLst/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Face anonymizing</a:t>
          </a:r>
        </a:p>
      </dsp:txBody>
      <dsp:txXfrm>
        <a:off x="715601" y="2908"/>
        <a:ext cx="8888276" cy="619568"/>
      </dsp:txXfrm>
    </dsp:sp>
    <dsp:sp modelId="{09BAE9A3-759A-4D3D-AAA3-FAFF598898E7}">
      <dsp:nvSpPr>
        <dsp:cNvPr id="0" name=""/>
        <dsp:cNvSpPr/>
      </dsp:nvSpPr>
      <dsp:spPr>
        <a:xfrm>
          <a:off x="0" y="777369"/>
          <a:ext cx="9603878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455E4-8E3B-4467-B424-A8FEAAA33E28}">
      <dsp:nvSpPr>
        <dsp:cNvPr id="0" name=""/>
        <dsp:cNvSpPr/>
      </dsp:nvSpPr>
      <dsp:spPr>
        <a:xfrm>
          <a:off x="187419" y="916771"/>
          <a:ext cx="340762" cy="340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65970-E6A4-4E88-92BC-178D3FA7CB9B}">
      <dsp:nvSpPr>
        <dsp:cNvPr id="0" name=""/>
        <dsp:cNvSpPr/>
      </dsp:nvSpPr>
      <dsp:spPr>
        <a:xfrm>
          <a:off x="715601" y="777369"/>
          <a:ext cx="8888276" cy="619568"/>
        </a:xfrm>
        <a:prstGeom prst="rect">
          <a:avLst/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 annotation</a:t>
          </a:r>
        </a:p>
      </dsp:txBody>
      <dsp:txXfrm>
        <a:off x="715601" y="777369"/>
        <a:ext cx="8888276" cy="619568"/>
      </dsp:txXfrm>
    </dsp:sp>
    <dsp:sp modelId="{CB678C8A-05FE-45F7-80E7-2A0FB5FAC3D1}">
      <dsp:nvSpPr>
        <dsp:cNvPr id="0" name=""/>
        <dsp:cNvSpPr/>
      </dsp:nvSpPr>
      <dsp:spPr>
        <a:xfrm>
          <a:off x="0" y="1551829"/>
          <a:ext cx="9603878" cy="619568"/>
        </a:xfrm>
        <a:prstGeom prst="roundRect">
          <a:avLst>
            <a:gd name="adj" fmla="val 10000"/>
          </a:avLst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94669-780D-4336-B913-0F28B6A1A0F2}">
      <dsp:nvSpPr>
        <dsp:cNvPr id="0" name=""/>
        <dsp:cNvSpPr/>
      </dsp:nvSpPr>
      <dsp:spPr>
        <a:xfrm>
          <a:off x="187419" y="1691232"/>
          <a:ext cx="340762" cy="340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DE0BD-EC83-4B57-8087-3248E8BA43D8}">
      <dsp:nvSpPr>
        <dsp:cNvPr id="0" name=""/>
        <dsp:cNvSpPr/>
      </dsp:nvSpPr>
      <dsp:spPr>
        <a:xfrm>
          <a:off x="715601" y="1551829"/>
          <a:ext cx="8888276" cy="619568"/>
        </a:xfrm>
        <a:prstGeom prst="rect">
          <a:avLst/>
        </a:prstGeom>
        <a:solidFill>
          <a:srgbClr val="DFDBD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training/validation</a:t>
          </a:r>
        </a:p>
      </dsp:txBody>
      <dsp:txXfrm>
        <a:off x="715601" y="1551829"/>
        <a:ext cx="8888276" cy="619568"/>
      </dsp:txXfrm>
    </dsp:sp>
    <dsp:sp modelId="{AC9F8C86-BB7F-4241-8BDC-33836C8E729A}">
      <dsp:nvSpPr>
        <dsp:cNvPr id="0" name=""/>
        <dsp:cNvSpPr/>
      </dsp:nvSpPr>
      <dsp:spPr>
        <a:xfrm>
          <a:off x="0" y="2326289"/>
          <a:ext cx="9603878" cy="619568"/>
        </a:xfrm>
        <a:prstGeom prst="roundRect">
          <a:avLst>
            <a:gd name="adj" fmla="val 10000"/>
          </a:avLst>
        </a:prstGeom>
        <a:solidFill>
          <a:srgbClr val="454545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0380-7815-434B-A25D-93B687A1351A}">
      <dsp:nvSpPr>
        <dsp:cNvPr id="0" name=""/>
        <dsp:cNvSpPr/>
      </dsp:nvSpPr>
      <dsp:spPr>
        <a:xfrm>
          <a:off x="187419" y="2465692"/>
          <a:ext cx="340762" cy="340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4080D-629D-469D-98DC-C2F7656E9BA0}">
      <dsp:nvSpPr>
        <dsp:cNvPr id="0" name=""/>
        <dsp:cNvSpPr/>
      </dsp:nvSpPr>
      <dsp:spPr>
        <a:xfrm>
          <a:off x="715601" y="2326289"/>
          <a:ext cx="8888276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 classification</a:t>
          </a:r>
        </a:p>
      </dsp:txBody>
      <dsp:txXfrm>
        <a:off x="715601" y="2326289"/>
        <a:ext cx="8888276" cy="619568"/>
      </dsp:txXfrm>
    </dsp:sp>
    <dsp:sp modelId="{5FF95FA9-7CCA-4EAC-80B7-8F988D6E762A}">
      <dsp:nvSpPr>
        <dsp:cNvPr id="0" name=""/>
        <dsp:cNvSpPr/>
      </dsp:nvSpPr>
      <dsp:spPr>
        <a:xfrm>
          <a:off x="0" y="3100749"/>
          <a:ext cx="9603878" cy="61956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1C6BB-E49F-47F9-9422-0EBB1DDA2F78}">
      <dsp:nvSpPr>
        <dsp:cNvPr id="0" name=""/>
        <dsp:cNvSpPr/>
      </dsp:nvSpPr>
      <dsp:spPr>
        <a:xfrm>
          <a:off x="187419" y="3240152"/>
          <a:ext cx="340762" cy="3407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79134-2493-485A-9665-3EA398F46C13}">
      <dsp:nvSpPr>
        <dsp:cNvPr id="0" name=""/>
        <dsp:cNvSpPr/>
      </dsp:nvSpPr>
      <dsp:spPr>
        <a:xfrm>
          <a:off x="715601" y="3100749"/>
          <a:ext cx="8888276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Object detection</a:t>
          </a:r>
        </a:p>
      </dsp:txBody>
      <dsp:txXfrm>
        <a:off x="715601" y="3100749"/>
        <a:ext cx="8888276" cy="619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F1F4D-F70E-48BD-A5E0-9DE0169A1B18}">
      <dsp:nvSpPr>
        <dsp:cNvPr id="0" name=""/>
        <dsp:cNvSpPr/>
      </dsp:nvSpPr>
      <dsp:spPr>
        <a:xfrm>
          <a:off x="0" y="2908"/>
          <a:ext cx="9603878" cy="619568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2E041-D2D3-416C-9A3D-8435BC9823AD}">
      <dsp:nvSpPr>
        <dsp:cNvPr id="0" name=""/>
        <dsp:cNvSpPr/>
      </dsp:nvSpPr>
      <dsp:spPr>
        <a:xfrm>
          <a:off x="187419" y="142311"/>
          <a:ext cx="340762" cy="340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6CC53-272A-419E-9803-766BFAB142DA}">
      <dsp:nvSpPr>
        <dsp:cNvPr id="0" name=""/>
        <dsp:cNvSpPr/>
      </dsp:nvSpPr>
      <dsp:spPr>
        <a:xfrm>
          <a:off x="715601" y="2908"/>
          <a:ext cx="8888276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Face anonymizing</a:t>
          </a:r>
        </a:p>
      </dsp:txBody>
      <dsp:txXfrm>
        <a:off x="715601" y="2908"/>
        <a:ext cx="8888276" cy="619568"/>
      </dsp:txXfrm>
    </dsp:sp>
    <dsp:sp modelId="{09BAE9A3-759A-4D3D-AAA3-FAFF598898E7}">
      <dsp:nvSpPr>
        <dsp:cNvPr id="0" name=""/>
        <dsp:cNvSpPr/>
      </dsp:nvSpPr>
      <dsp:spPr>
        <a:xfrm>
          <a:off x="0" y="777369"/>
          <a:ext cx="9603878" cy="619568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455E4-8E3B-4467-B424-A8FEAAA33E28}">
      <dsp:nvSpPr>
        <dsp:cNvPr id="0" name=""/>
        <dsp:cNvSpPr/>
      </dsp:nvSpPr>
      <dsp:spPr>
        <a:xfrm>
          <a:off x="187419" y="916771"/>
          <a:ext cx="340762" cy="340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65970-E6A4-4E88-92BC-178D3FA7CB9B}">
      <dsp:nvSpPr>
        <dsp:cNvPr id="0" name=""/>
        <dsp:cNvSpPr/>
      </dsp:nvSpPr>
      <dsp:spPr>
        <a:xfrm>
          <a:off x="715601" y="777369"/>
          <a:ext cx="8888276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Image annotation</a:t>
          </a:r>
        </a:p>
      </dsp:txBody>
      <dsp:txXfrm>
        <a:off x="715601" y="777369"/>
        <a:ext cx="8888276" cy="619568"/>
      </dsp:txXfrm>
    </dsp:sp>
    <dsp:sp modelId="{CB678C8A-05FE-45F7-80E7-2A0FB5FAC3D1}">
      <dsp:nvSpPr>
        <dsp:cNvPr id="0" name=""/>
        <dsp:cNvSpPr/>
      </dsp:nvSpPr>
      <dsp:spPr>
        <a:xfrm>
          <a:off x="0" y="1551829"/>
          <a:ext cx="9603878" cy="619568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94669-780D-4336-B913-0F28B6A1A0F2}">
      <dsp:nvSpPr>
        <dsp:cNvPr id="0" name=""/>
        <dsp:cNvSpPr/>
      </dsp:nvSpPr>
      <dsp:spPr>
        <a:xfrm>
          <a:off x="187419" y="1691232"/>
          <a:ext cx="340762" cy="340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DE0BD-EC83-4B57-8087-3248E8BA43D8}">
      <dsp:nvSpPr>
        <dsp:cNvPr id="0" name=""/>
        <dsp:cNvSpPr/>
      </dsp:nvSpPr>
      <dsp:spPr>
        <a:xfrm>
          <a:off x="715601" y="1551829"/>
          <a:ext cx="8888276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Model training/validation</a:t>
          </a:r>
        </a:p>
      </dsp:txBody>
      <dsp:txXfrm>
        <a:off x="715601" y="1551829"/>
        <a:ext cx="8888276" cy="619568"/>
      </dsp:txXfrm>
    </dsp:sp>
    <dsp:sp modelId="{AC9F8C86-BB7F-4241-8BDC-33836C8E729A}">
      <dsp:nvSpPr>
        <dsp:cNvPr id="0" name=""/>
        <dsp:cNvSpPr/>
      </dsp:nvSpPr>
      <dsp:spPr>
        <a:xfrm>
          <a:off x="0" y="2326289"/>
          <a:ext cx="9603878" cy="619568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0380-7815-434B-A25D-93B687A1351A}">
      <dsp:nvSpPr>
        <dsp:cNvPr id="0" name=""/>
        <dsp:cNvSpPr/>
      </dsp:nvSpPr>
      <dsp:spPr>
        <a:xfrm>
          <a:off x="187419" y="2465692"/>
          <a:ext cx="340762" cy="340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4080D-629D-469D-98DC-C2F7656E9BA0}">
      <dsp:nvSpPr>
        <dsp:cNvPr id="0" name=""/>
        <dsp:cNvSpPr/>
      </dsp:nvSpPr>
      <dsp:spPr>
        <a:xfrm>
          <a:off x="715601" y="2326289"/>
          <a:ext cx="8888276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Image classification</a:t>
          </a:r>
        </a:p>
      </dsp:txBody>
      <dsp:txXfrm>
        <a:off x="715601" y="2326289"/>
        <a:ext cx="8888276" cy="619568"/>
      </dsp:txXfrm>
    </dsp:sp>
    <dsp:sp modelId="{5FF95FA9-7CCA-4EAC-80B7-8F988D6E762A}">
      <dsp:nvSpPr>
        <dsp:cNvPr id="0" name=""/>
        <dsp:cNvSpPr/>
      </dsp:nvSpPr>
      <dsp:spPr>
        <a:xfrm>
          <a:off x="0" y="3100749"/>
          <a:ext cx="9603878" cy="6195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1C6BB-E49F-47F9-9422-0EBB1DDA2F78}">
      <dsp:nvSpPr>
        <dsp:cNvPr id="0" name=""/>
        <dsp:cNvSpPr/>
      </dsp:nvSpPr>
      <dsp:spPr>
        <a:xfrm>
          <a:off x="187419" y="3240152"/>
          <a:ext cx="340762" cy="3407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79134-2493-485A-9665-3EA398F46C13}">
      <dsp:nvSpPr>
        <dsp:cNvPr id="0" name=""/>
        <dsp:cNvSpPr/>
      </dsp:nvSpPr>
      <dsp:spPr>
        <a:xfrm>
          <a:off x="715601" y="3100749"/>
          <a:ext cx="8888276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 detection</a:t>
          </a:r>
        </a:p>
      </dsp:txBody>
      <dsp:txXfrm>
        <a:off x="715601" y="3100749"/>
        <a:ext cx="8888276" cy="61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03:06:21.867"/>
    </inkml:context>
    <inkml:brush xml:id="br0">
      <inkml:brushProperty name="width" value="0.2" units="cm"/>
      <inkml:brushProperty name="height" value="0.2" units="cm"/>
      <inkml:brushProperty name="color" value="#FF4E00"/>
      <inkml:brushProperty name="inkEffects" value="rainbow"/>
      <inkml:brushProperty name="anchorX" value="-48018.5625"/>
      <inkml:brushProperty name="anchorY" value="-22407.96094"/>
      <inkml:brushProperty name="scaleFactor" value="0.5"/>
    </inkml:brush>
  </inkml:definitions>
  <inkml:trace contextRef="#ctx0" brushRef="#br0">1994 0 24575,'-23'29'0,"-4"-2"0,-15 20 0,10-18 0,-15 24 0,21-22 0,-11 8 0,-2 5 0,19-20 0,-26 30 0,26-23 0,-11 8 0,-10 14 0,16-26 0,-25 43 0,26-37 0,-9 19 0,1-1 0,8-18 0,-3 17 0,7-22 0,-19 38 0,10-23 0,2 3 0,0 1 0,1-6 0,-9 21 0,-9 4 0,15-16 0,-7-1 0,-1 1 0,4 8 0,-26 12 0,32-19 0,-27 31 0,25-35 0,-12 29 0,16-20 0,12-21 0,-24 52 0,22-52 0,-18 27 0,4 0 0,9-27 0,-23 53 0,28-59 0,-12 25 0,12-34 0,3 14 0,-3-15 0,-2 21 0,11-23 0,-10 16 0,6-11 0,-10 28 0,3-24 0,-2 18 0,9-24 0,-1 15 0,5-17 0,-5 16 0,10-24 0,-9 23 0,4-14 0,-1 15 0,-2-13 0,2 13 0,-4-10 0,4 11 0,-1-20 0,3 4 0,0 3 0,-13 23 0,10-6 0,-12 13 0,9-17 0,0-7 0,-2 22 0,2-24 0,-1 24 0,1-28 0,0 11 0,0-11 0,1 5 0,4-6 0,-3-1 0,3 7 0,-4-10 0,4 3 0,2-11 0,0-4 0,-2-11 0,-3-5 0,-1-9 0,4-1 0,2-5 0,-1 4 0,4-12 0,-4 6 0,5-7 0,0 0 0,0 0 0,0 0 0,0 0 0,0 7 0,5-5 0,-3 16 0,3-15 0,-5 15 0,0-10 0,0 0 0,0 5 0,0 1 0,0 2 0,0 9 0,0-4 0,0 0 0,0-1 0,0-1 0,0-3 0,0 9 0,0-4 0,0 6 0,0 43 0,6-6 0,-5 33 0,5-3 0,-6-26 0,5 17 0,-4-22 0,9 1 0,-9-3 0,4-10 0,1 17 0,-5-14 0,9 15 0,-8-7 0,2-10 0,-4 8 0,0 5 0,0-6 0,0 17 0,0-25 0,0 10 0,0-11 0,0 0 0,0-1 0,4-5 0,-3 5 0,3-4 0,-4 4 0,8-26 0,-1 3 0,12-20 0,7-14 0,-8 17 0,13-24 0,-5 4 0,-6 14 0,18-20 0,-29 29 0,12 0 0,-15 4 0,3 9 0,1-9 0,-1 3 0,1 1 0,0-4 0,4 4 0,-7-5 0,11 4 0,-16 2 0,11 8 0,-8-2 0,4 3 0,-1-3 0,1 3 0,-4-3 0,3 7 0,-7-7 0,6 7 0,-2-3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290F0-472A-9C43-8823-D0B9D08C0F26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65A75-417F-4D45-BBC7-872C544A60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977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royalty-free-stock-photography-sunrise-over-beach-cancun-beautiful-mexico-image40065727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</a:t>
            </a:r>
            <a:r>
              <a:rPr lang="en-CA">
                <a:hlinkClick r:id="rId3"/>
              </a:rPr>
              <a:t>Sunrise Over Beach in Cancun Stock Image - Image of sunrise, beach: 40065727 (dreamstime.com)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65A75-417F-4D45-BBC7-872C544A60FD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782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7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15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020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0160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871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9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57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087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0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475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360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51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F6377-345C-6940-922D-B38045A0A22C}" type="datetimeFigureOut">
              <a:rPr lang="en-CN" smtClean="0"/>
              <a:t>2023/4/12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24363A0-8CD2-5D4A-BD24-BCC7A8E6B07C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45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44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094436" y="3637151"/>
            <a:ext cx="5000616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Medium"/>
            </a:endParaRPr>
          </a:p>
          <a:p>
            <a:pPr defTabSz="457200">
              <a:defRPr/>
            </a:pPr>
            <a:r>
              <a:rPr lang="en-US" sz="1400" dirty="0">
                <a:solidFill>
                  <a:srgbClr val="000000"/>
                </a:solidFill>
                <a:latin typeface="Franklin Gothic Medium"/>
                <a:cs typeface="Segoe UI"/>
              </a:rPr>
              <a:t>Sanjeev Kumar - Professor</a:t>
            </a:r>
          </a:p>
          <a:p>
            <a:pPr defTabSz="457200">
              <a:defRPr/>
            </a:pPr>
            <a:r>
              <a:rPr lang="en-US" sz="1400" dirty="0">
                <a:solidFill>
                  <a:srgbClr val="000000"/>
                </a:solidFill>
                <a:latin typeface="Franklin Gothic Medium"/>
                <a:cs typeface="Segoe UI"/>
              </a:rPr>
              <a:t>Brunilda </a:t>
            </a:r>
            <a:r>
              <a:rPr lang="en-US" sz="1400" dirty="0" err="1">
                <a:solidFill>
                  <a:srgbClr val="000000"/>
                </a:solidFill>
                <a:latin typeface="Franklin Gothic Medium"/>
                <a:cs typeface="Segoe UI"/>
              </a:rPr>
              <a:t>Xhaferllari</a:t>
            </a:r>
            <a:r>
              <a:rPr lang="en-US" sz="1400" dirty="0">
                <a:solidFill>
                  <a:srgbClr val="000000"/>
                </a:solidFill>
                <a:latin typeface="Franklin Gothic Medium"/>
                <a:cs typeface="Segoe UI"/>
              </a:rPr>
              <a:t> – Project Manager</a:t>
            </a:r>
          </a:p>
          <a:p>
            <a:pPr defTabSz="457200">
              <a:defRPr/>
            </a:pPr>
            <a:r>
              <a:rPr lang="en-US" sz="1400" dirty="0">
                <a:solidFill>
                  <a:srgbClr val="000000"/>
                </a:solidFill>
                <a:latin typeface="Franklin Gothic Medium"/>
                <a:cs typeface="Segoe UI"/>
              </a:rPr>
              <a:t>Rich Freeman – Faculty Mentor</a:t>
            </a:r>
          </a:p>
          <a:p>
            <a:pPr>
              <a:defRPr/>
            </a:pPr>
            <a:endParaRPr lang="en-US" sz="1400" dirty="0">
              <a:solidFill>
                <a:srgbClr val="000000"/>
              </a:solidFill>
              <a:latin typeface="Franklin Gothic Medium"/>
              <a:cs typeface="Segoe UI"/>
            </a:endParaRPr>
          </a:p>
          <a:p>
            <a:pPr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Franklin Gothic Medium"/>
                <a:cs typeface="Segoe UI"/>
              </a:rPr>
              <a:t>AI Team:</a:t>
            </a:r>
            <a:endParaRPr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Medium"/>
              <a:cs typeface="Segoe UI" panose="020B0502040204020203" pitchFamily="34" charset="0"/>
            </a:endParaRPr>
          </a:p>
          <a:p>
            <a:pPr defTabSz="457200">
              <a:defRPr/>
            </a:pPr>
            <a:r>
              <a:rPr lang="en-US" sz="1400" dirty="0" err="1">
                <a:latin typeface="Franklin Gothic Medium"/>
                <a:cs typeface="Segoe UI"/>
              </a:rPr>
              <a:t>Janvi</a:t>
            </a:r>
            <a:r>
              <a:rPr lang="en-US" sz="1400" dirty="0">
                <a:latin typeface="Franklin Gothic Medium"/>
                <a:cs typeface="Segoe UI"/>
              </a:rPr>
              <a:t> Patel</a:t>
            </a:r>
          </a:p>
          <a:p>
            <a:pPr defTabSz="457200">
              <a:defRPr/>
            </a:pPr>
            <a:r>
              <a:rPr lang="en-US" sz="1400" dirty="0">
                <a:latin typeface="Franklin Gothic Medium"/>
                <a:cs typeface="Segoe UI"/>
              </a:rPr>
              <a:t>Fangji Chen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775" y="2185320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>
                <a:latin typeface="Calibri Light" panose="020F0302020204030204"/>
              </a:rPr>
              <a:t>Smart Beach at Bruce County</a:t>
            </a:r>
            <a:endParaRPr lang="en-US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098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E506-842F-4AD4-73E2-AC935D315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architecture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926B2EED-12D9-9BFC-8670-2C0146CEC5C0}"/>
              </a:ext>
            </a:extLst>
          </p:cNvPr>
          <p:cNvGraphicFramePr/>
          <p:nvPr/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771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3A4B96-1657-BB95-E035-A6F2CB3B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401" y="1511034"/>
            <a:ext cx="9017587" cy="5245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B906E4-A77C-E5B8-5CC4-58AF1D1E3B23}"/>
              </a:ext>
            </a:extLst>
          </p:cNvPr>
          <p:cNvSpPr/>
          <p:nvPr/>
        </p:nvSpPr>
        <p:spPr>
          <a:xfrm>
            <a:off x="2096429" y="1853753"/>
            <a:ext cx="2161389" cy="70651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F953FB-82AF-1BE8-57B9-6C4722CFD54D}"/>
              </a:ext>
            </a:extLst>
          </p:cNvPr>
          <p:cNvSpPr/>
          <p:nvPr/>
        </p:nvSpPr>
        <p:spPr>
          <a:xfrm>
            <a:off x="4300996" y="1816592"/>
            <a:ext cx="390418" cy="39041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22CE78-CB5B-99A7-CA2A-AD078D64BAD8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Face anonymizing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D8E75-207F-2A3E-808F-5745364CC1DF}"/>
              </a:ext>
            </a:extLst>
          </p:cNvPr>
          <p:cNvSpPr txBox="1"/>
          <p:nvPr/>
        </p:nvSpPr>
        <p:spPr>
          <a:xfrm>
            <a:off x="4257818" y="2959006"/>
            <a:ext cx="275435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Anonymizing: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To protect people’s privacy</a:t>
            </a:r>
          </a:p>
        </p:txBody>
      </p:sp>
    </p:spTree>
    <p:extLst>
      <p:ext uri="{BB962C8B-B14F-4D97-AF65-F5344CB8AC3E}">
        <p14:creationId xmlns:p14="http://schemas.microsoft.com/office/powerpoint/2010/main" val="43985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6D42-11EA-7B25-8873-109DA941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FACE ANONYMIZING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B9C21-F711-72F2-6393-9B075736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15734"/>
            <a:ext cx="5589301" cy="3389746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US" sz="2400" dirty="0"/>
              <a:t>According to our research, face anonymizing plays </a:t>
            </a:r>
            <a:r>
              <a:rPr lang="en-US" altLang="zh-CN" sz="2400" dirty="0"/>
              <a:t>an </a:t>
            </a:r>
            <a:r>
              <a:rPr lang="en-US" sz="2400" dirty="0"/>
              <a:t>important part in </a:t>
            </a:r>
            <a:r>
              <a:rPr lang="en-US" altLang="zh-CN" sz="2400" dirty="0"/>
              <a:t>the </a:t>
            </a:r>
            <a:r>
              <a:rPr lang="en-US" sz="2400" dirty="0"/>
              <a:t>performance of object detection. </a:t>
            </a:r>
          </a:p>
          <a:p>
            <a:pPr algn="just">
              <a:lnSpc>
                <a:spcPct val="110000"/>
              </a:lnSpc>
            </a:pPr>
            <a:r>
              <a:rPr lang="en-US" sz="2400" dirty="0"/>
              <a:t>Heads are the most recognizable feature</a:t>
            </a:r>
            <a:r>
              <a:rPr lang="zh-CN" altLang="en-US" sz="2400" dirty="0"/>
              <a:t> </a:t>
            </a:r>
            <a:r>
              <a:rPr lang="en-US" sz="2400" dirty="0"/>
              <a:t>to detect people thus we need to handle them with care and avoid losing too much information</a:t>
            </a:r>
            <a:r>
              <a:rPr lang="zh-CN" altLang="en-US" sz="2400" dirty="0"/>
              <a:t> </a:t>
            </a:r>
            <a:r>
              <a:rPr lang="en-US" altLang="zh-CN" sz="2400" dirty="0"/>
              <a:t>when anonymizing.</a:t>
            </a:r>
            <a:endParaRPr lang="en-US" sz="2400" dirty="0"/>
          </a:p>
          <a:p>
            <a:pPr algn="just">
              <a:lnSpc>
                <a:spcPct val="110000"/>
              </a:lnSpc>
            </a:pPr>
            <a:r>
              <a:rPr lang="en-US" sz="2400" dirty="0"/>
              <a:t>So, we have created our own algorithm to detect </a:t>
            </a:r>
            <a:r>
              <a:rPr lang="en-US" altLang="zh-CN" sz="2400" dirty="0"/>
              <a:t>faces</a:t>
            </a:r>
            <a:r>
              <a:rPr lang="en-US" sz="2400" dirty="0"/>
              <a:t> in the body of a person </a:t>
            </a:r>
            <a:r>
              <a:rPr lang="en-US" altLang="zh-CN" sz="2400" dirty="0"/>
              <a:t>who</a:t>
            </a:r>
            <a:r>
              <a:rPr lang="en-US" sz="2400" dirty="0"/>
              <a:t> </a:t>
            </a:r>
            <a:r>
              <a:rPr lang="en-US" altLang="zh-CN" sz="2400" dirty="0"/>
              <a:t>is</a:t>
            </a:r>
            <a:r>
              <a:rPr lang="en-US" sz="2400" dirty="0"/>
              <a:t> clearly visible and </a:t>
            </a:r>
            <a:r>
              <a:rPr lang="en-US" altLang="zh-CN" sz="2400" dirty="0"/>
              <a:t>blur</a:t>
            </a:r>
            <a:r>
              <a:rPr lang="en-US" sz="2400" dirty="0"/>
              <a:t> them. </a:t>
            </a:r>
          </a:p>
        </p:txBody>
      </p:sp>
      <p:pic>
        <p:nvPicPr>
          <p:cNvPr id="5" name="Picture 4" descr="A group of people running on a beach&#10;&#10;Description automatically generated with medium confidence">
            <a:extLst>
              <a:ext uri="{FF2B5EF4-FFF2-40B4-BE49-F238E27FC236}">
                <a16:creationId xmlns:a16="http://schemas.microsoft.com/office/drawing/2014/main" id="{DD8E722F-75C0-2489-C1B0-671A2D508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" r="3" b="9891"/>
          <a:stretch/>
        </p:blipFill>
        <p:spPr>
          <a:xfrm>
            <a:off x="7286133" y="2183046"/>
            <a:ext cx="3768721" cy="2491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542275-CB64-CA3F-88DA-21B944A42185}"/>
              </a:ext>
            </a:extLst>
          </p:cNvPr>
          <p:cNvSpPr txBox="1"/>
          <p:nvPr/>
        </p:nvSpPr>
        <p:spPr>
          <a:xfrm>
            <a:off x="10051867" y="4428219"/>
            <a:ext cx="1092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3F3F3F"/>
                </a:solidFill>
                <a:latin typeface="GuardianTextSans"/>
                <a:ea typeface="+mn-lt"/>
                <a:cs typeface="+mn-lt"/>
              </a:rPr>
              <a:t>unknown</a:t>
            </a:r>
            <a:r>
              <a:rPr lang="en-US" sz="1000">
                <a:solidFill>
                  <a:srgbClr val="3F3F3F"/>
                </a:solidFill>
                <a:latin typeface="GuardianTextSans"/>
              </a:rPr>
              <a:t>(2014)</a:t>
            </a:r>
            <a:endParaRPr lang="en-US" sz="100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59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3C5492-E4C9-7054-B3A0-E8562DD4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Face</a:t>
            </a:r>
            <a:r>
              <a:rPr lang="zh-CN" altLang="en-US" dirty="0"/>
              <a:t> </a:t>
            </a:r>
            <a:r>
              <a:rPr lang="en-US" altLang="zh-CN" dirty="0"/>
              <a:t>Anonymizing protects people’s privacy</a:t>
            </a:r>
            <a:br>
              <a:rPr lang="en-US" altLang="zh-CN" sz="1600" dirty="0"/>
            </a:br>
            <a:br>
              <a:rPr lang="en-US" altLang="zh-CN" sz="1600" dirty="0"/>
            </a:br>
            <a:r>
              <a:rPr lang="en-US" altLang="zh-CN" sz="1600" dirty="0">
                <a:solidFill>
                  <a:schemeClr val="accent1"/>
                </a:solidFill>
              </a:rPr>
              <a:t>Patterns of heads</a:t>
            </a:r>
            <a:endParaRPr lang="en-CN" sz="2800" dirty="0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C24790-8623-A7F2-AE76-801AD2588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7B48A1-35B7-C680-AAFD-B2639B3C78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18" name="Picture 2" descr="image">
            <a:extLst>
              <a:ext uri="{FF2B5EF4-FFF2-40B4-BE49-F238E27FC236}">
                <a16:creationId xmlns:a16="http://schemas.microsoft.com/office/drawing/2014/main" id="{DB500C17-4D50-A5B1-4137-5BC561537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9800" y="2017343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705813-6138-5289-4BEC-CC5CE804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383" y="4416815"/>
            <a:ext cx="2832100" cy="151130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CA093F4-B619-E157-05A1-1CD71624B8D2}"/>
              </a:ext>
            </a:extLst>
          </p:cNvPr>
          <p:cNvSpPr/>
          <p:nvPr/>
        </p:nvSpPr>
        <p:spPr>
          <a:xfrm>
            <a:off x="3104576" y="3591298"/>
            <a:ext cx="1070043" cy="55447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19669-900E-5FB4-2CE4-6848CBE69C70}"/>
              </a:ext>
            </a:extLst>
          </p:cNvPr>
          <p:cNvCxnSpPr>
            <a:cxnSpLocks/>
          </p:cNvCxnSpPr>
          <p:nvPr/>
        </p:nvCxnSpPr>
        <p:spPr>
          <a:xfrm>
            <a:off x="3104576" y="3591298"/>
            <a:ext cx="141893" cy="825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FC2EAD-392F-37E9-82A1-497B94FAA542}"/>
              </a:ext>
            </a:extLst>
          </p:cNvPr>
          <p:cNvCxnSpPr>
            <a:cxnSpLocks/>
          </p:cNvCxnSpPr>
          <p:nvPr/>
        </p:nvCxnSpPr>
        <p:spPr>
          <a:xfrm flipH="1" flipV="1">
            <a:off x="3104576" y="4145774"/>
            <a:ext cx="141893" cy="1769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D4FE57-DFDF-73BD-52CD-58802900DD35}"/>
              </a:ext>
            </a:extLst>
          </p:cNvPr>
          <p:cNvCxnSpPr>
            <a:cxnSpLocks/>
          </p:cNvCxnSpPr>
          <p:nvPr/>
        </p:nvCxnSpPr>
        <p:spPr>
          <a:xfrm flipH="1" flipV="1">
            <a:off x="4174619" y="3591298"/>
            <a:ext cx="1917864" cy="8255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F5EC9A-CC43-6128-D907-70621D12C864}"/>
              </a:ext>
            </a:extLst>
          </p:cNvPr>
          <p:cNvCxnSpPr>
            <a:cxnSpLocks/>
          </p:cNvCxnSpPr>
          <p:nvPr/>
        </p:nvCxnSpPr>
        <p:spPr>
          <a:xfrm flipH="1" flipV="1">
            <a:off x="4160705" y="4145774"/>
            <a:ext cx="1917864" cy="1769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FA137C0-E844-EB65-4118-9C6C92837387}"/>
              </a:ext>
            </a:extLst>
          </p:cNvPr>
          <p:cNvSpPr/>
          <p:nvPr/>
        </p:nvSpPr>
        <p:spPr>
          <a:xfrm>
            <a:off x="3246469" y="4416814"/>
            <a:ext cx="2842607" cy="1511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6" name="Picture 4" descr="image">
            <a:extLst>
              <a:ext uri="{FF2B5EF4-FFF2-40B4-BE49-F238E27FC236}">
                <a16:creationId xmlns:a16="http://schemas.microsoft.com/office/drawing/2014/main" id="{32CBEDF4-05A6-B0C3-FF9F-3CFEA6DE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3771" y="2017343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8B6645-3FDB-7AB3-752A-C8ACA6ABEB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1674" y="4416815"/>
            <a:ext cx="2814779" cy="149860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E6A6EBA-2545-0722-B6E7-B63A9EC70D5B}"/>
              </a:ext>
            </a:extLst>
          </p:cNvPr>
          <p:cNvSpPr/>
          <p:nvPr/>
        </p:nvSpPr>
        <p:spPr>
          <a:xfrm>
            <a:off x="8161954" y="3591298"/>
            <a:ext cx="1070043" cy="55447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15696E-47D3-263B-1432-084EAC1BA3F4}"/>
              </a:ext>
            </a:extLst>
          </p:cNvPr>
          <p:cNvCxnSpPr/>
          <p:nvPr/>
        </p:nvCxnSpPr>
        <p:spPr>
          <a:xfrm>
            <a:off x="8161954" y="3591298"/>
            <a:ext cx="155807" cy="8255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469658-16DC-D74F-BE07-C95C3D37232D}"/>
              </a:ext>
            </a:extLst>
          </p:cNvPr>
          <p:cNvCxnSpPr>
            <a:cxnSpLocks/>
          </p:cNvCxnSpPr>
          <p:nvPr/>
        </p:nvCxnSpPr>
        <p:spPr>
          <a:xfrm flipH="1" flipV="1">
            <a:off x="8161954" y="4145774"/>
            <a:ext cx="141893" cy="17823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BB57CFA-6914-8CC7-B873-4A897F50CF8C}"/>
              </a:ext>
            </a:extLst>
          </p:cNvPr>
          <p:cNvCxnSpPr>
            <a:cxnSpLocks/>
          </p:cNvCxnSpPr>
          <p:nvPr/>
        </p:nvCxnSpPr>
        <p:spPr>
          <a:xfrm flipH="1" flipV="1">
            <a:off x="9231997" y="3591298"/>
            <a:ext cx="1917864" cy="8255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B6038C-7D07-AD9A-9179-4B9CEA1AE989}"/>
              </a:ext>
            </a:extLst>
          </p:cNvPr>
          <p:cNvCxnSpPr>
            <a:cxnSpLocks/>
          </p:cNvCxnSpPr>
          <p:nvPr/>
        </p:nvCxnSpPr>
        <p:spPr>
          <a:xfrm flipH="1" flipV="1">
            <a:off x="9218083" y="4145774"/>
            <a:ext cx="1917864" cy="1769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5B90A0B-8FD0-1319-49E9-689CEE2AF5A9}"/>
              </a:ext>
            </a:extLst>
          </p:cNvPr>
          <p:cNvSpPr/>
          <p:nvPr/>
        </p:nvSpPr>
        <p:spPr>
          <a:xfrm>
            <a:off x="8303847" y="4416814"/>
            <a:ext cx="2842607" cy="1511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43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8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E506-842F-4AD4-73E2-AC935D315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architecture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32B314D-D777-356D-858A-ADB800A047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270824"/>
              </p:ext>
            </p:extLst>
          </p:nvPr>
        </p:nvGraphicFramePr>
        <p:xfrm>
          <a:off x="1450975" y="2331497"/>
          <a:ext cx="9603878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691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20A8F4A-6CF9-3219-F6A4-73553DAFEE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401" y="1511034"/>
            <a:ext cx="9017587" cy="52459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917AD8-733D-51AC-1950-812E61910E65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annotating</a:t>
            </a:r>
            <a:endParaRPr lang="en-C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B906E4-A77C-E5B8-5CC4-58AF1D1E3B23}"/>
              </a:ext>
            </a:extLst>
          </p:cNvPr>
          <p:cNvSpPr/>
          <p:nvPr/>
        </p:nvSpPr>
        <p:spPr>
          <a:xfrm>
            <a:off x="2743200" y="2861441"/>
            <a:ext cx="1494070" cy="10492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90157C-9D89-E59C-CCCA-582AAC6986E8}"/>
              </a:ext>
            </a:extLst>
          </p:cNvPr>
          <p:cNvSpPr/>
          <p:nvPr/>
        </p:nvSpPr>
        <p:spPr>
          <a:xfrm>
            <a:off x="3846852" y="2471023"/>
            <a:ext cx="390418" cy="39041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055E0-48C2-97F6-3BB9-AF4D7C6D1778}"/>
              </a:ext>
            </a:extLst>
          </p:cNvPr>
          <p:cNvSpPr txBox="1"/>
          <p:nvPr/>
        </p:nvSpPr>
        <p:spPr>
          <a:xfrm>
            <a:off x="4348976" y="2976405"/>
            <a:ext cx="275435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Manual labeling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Auto labeling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60F6D0C-AD86-672A-FBB3-ACDB79D3BC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07624" y="4097385"/>
            <a:ext cx="1219200" cy="304796"/>
          </a:xfrm>
          <a:prstGeom prst="bentConnector3">
            <a:avLst>
              <a:gd name="adj1" fmla="val 10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D4EEA-4D68-A33A-72CF-44178B4BD0CD}"/>
              </a:ext>
            </a:extLst>
          </p:cNvPr>
          <p:cNvCxnSpPr/>
          <p:nvPr/>
        </p:nvCxnSpPr>
        <p:spPr>
          <a:xfrm flipH="1">
            <a:off x="2682240" y="4850674"/>
            <a:ext cx="1393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74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0">
            <a:extLst>
              <a:ext uri="{FF2B5EF4-FFF2-40B4-BE49-F238E27FC236}">
                <a16:creationId xmlns:a16="http://schemas.microsoft.com/office/drawing/2014/main" id="{C486EFBE-AB12-210E-A11A-B14B09AD8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8"/>
          <a:stretch/>
        </p:blipFill>
        <p:spPr>
          <a:xfrm>
            <a:off x="7232484" y="423482"/>
            <a:ext cx="4485210" cy="263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35FE49-0FC4-6C20-5AF5-2114A7BC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91" y="804163"/>
            <a:ext cx="3865473" cy="1056319"/>
          </a:xfrm>
        </p:spPr>
        <p:txBody>
          <a:bodyPr>
            <a:normAutofit/>
          </a:bodyPr>
          <a:lstStyle/>
          <a:p>
            <a:r>
              <a:rPr lang="en-CN" dirty="0"/>
              <a:t>Annotation</a:t>
            </a:r>
            <a:endParaRPr lang="en-CN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2CFE74-121D-DBEB-67D1-F29DF03A8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319004" y="2851493"/>
            <a:ext cx="1677582" cy="210414"/>
          </a:xfrm>
        </p:spPr>
        <p:txBody>
          <a:bodyPr>
            <a:normAutofit fontScale="40000" lnSpcReduction="20000"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2022-09-02_13-50-14.png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6F508DD-1BA4-D804-5764-E6A7FD72B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0" y="2106770"/>
            <a:ext cx="5506402" cy="3767181"/>
          </a:xfrm>
        </p:spPr>
        <p:txBody>
          <a:bodyPr>
            <a:normAutofit/>
          </a:bodyPr>
          <a:lstStyle/>
          <a:p>
            <a:pPr algn="just"/>
            <a:r>
              <a:rPr lang="en-CN" dirty="0"/>
              <a:t>What is an annotation: u</a:t>
            </a:r>
            <a:r>
              <a:rPr lang="en-CN" sz="2000" dirty="0"/>
              <a:t>sing human knowledge to annotate ground truth on raw images</a:t>
            </a:r>
          </a:p>
          <a:p>
            <a:pPr algn="just"/>
            <a:r>
              <a:rPr lang="en-CN" sz="2000" dirty="0"/>
              <a:t>Typically, it is called </a:t>
            </a:r>
            <a:r>
              <a:rPr lang="en-CN" sz="2000" dirty="0">
                <a:solidFill>
                  <a:schemeClr val="accent1"/>
                </a:solidFill>
              </a:rPr>
              <a:t>a bounding box</a:t>
            </a:r>
            <a:r>
              <a:rPr lang="en-CN" sz="2000" dirty="0"/>
              <a:t>. </a:t>
            </a:r>
          </a:p>
          <a:p>
            <a:pPr algn="just"/>
            <a:r>
              <a:rPr lang="en-CN" sz="2000" dirty="0"/>
              <a:t>The </a:t>
            </a:r>
            <a:r>
              <a:rPr lang="en-CN" sz="2000" dirty="0">
                <a:solidFill>
                  <a:schemeClr val="accent1"/>
                </a:solidFill>
              </a:rPr>
              <a:t>benefit</a:t>
            </a:r>
            <a:r>
              <a:rPr lang="en-CN" sz="2000" dirty="0"/>
              <a:t> of it is </a:t>
            </a:r>
            <a:r>
              <a:rPr lang="en-CN" dirty="0"/>
              <a:t>a</a:t>
            </a:r>
            <a:r>
              <a:rPr lang="en-CN" sz="2000" dirty="0"/>
              <a:t> bounding box can be formed with 4 numbers: [x, y, w, h] or [x1,y1,x2,y2], etc.</a:t>
            </a:r>
          </a:p>
          <a:p>
            <a:pPr algn="just"/>
            <a:r>
              <a:rPr lang="en-US" dirty="0"/>
              <a:t>Besides, a b</a:t>
            </a:r>
            <a:r>
              <a:rPr lang="en-CN" dirty="0"/>
              <a:t>ounding boxes should be </a:t>
            </a:r>
            <a:r>
              <a:rPr lang="en-US" dirty="0"/>
              <a:t>tight to the edge of a person because the </a:t>
            </a:r>
            <a:r>
              <a:rPr lang="en-US" dirty="0" err="1"/>
              <a:t>IoU</a:t>
            </a:r>
            <a:r>
              <a:rPr lang="en-US" dirty="0"/>
              <a:t> score is sensitive to the overlapping area between prediction and ground truth. </a:t>
            </a:r>
            <a:endParaRPr lang="en-C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4C8F11-41D7-F5F5-E98A-82135B61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84" y="3061907"/>
            <a:ext cx="4485210" cy="28120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8833BC-391A-545B-2D15-38065981FB2B}"/>
              </a:ext>
            </a:extLst>
          </p:cNvPr>
          <p:cNvSpPr txBox="1"/>
          <p:nvPr/>
        </p:nvSpPr>
        <p:spPr>
          <a:xfrm>
            <a:off x="7319304" y="5822755"/>
            <a:ext cx="4530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Chang Xu, CVPR 2021, </a:t>
            </a:r>
            <a:r>
              <a:rPr lang="en-US" sz="1100" i="1" dirty="0"/>
              <a:t>Dot Distance for Tiny Object Detection in Aerial Images.</a:t>
            </a:r>
            <a:endParaRPr lang="en-CN" sz="1100" i="1" dirty="0"/>
          </a:p>
        </p:txBody>
      </p:sp>
    </p:spTree>
    <p:extLst>
      <p:ext uri="{BB962C8B-B14F-4D97-AF65-F5344CB8AC3E}">
        <p14:creationId xmlns:p14="http://schemas.microsoft.com/office/powerpoint/2010/main" val="1996875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7ECC-7524-A7BA-37A3-7F2532EAD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9627546" cy="1049235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CN" dirty="0"/>
              <a:t>ata preparation in details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BAF363-C2DF-0F9B-DD1A-C64F4A918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775942" cy="3985650"/>
          </a:xfrm>
        </p:spPr>
        <p:txBody>
          <a:bodyPr>
            <a:normAutofit/>
          </a:bodyPr>
          <a:lstStyle/>
          <a:p>
            <a:r>
              <a:rPr lang="en-US" dirty="0"/>
              <a:t>Training samples should be carefully selected:</a:t>
            </a:r>
          </a:p>
          <a:p>
            <a:pPr lvl="1"/>
            <a:r>
              <a:rPr lang="en-US" dirty="0"/>
              <a:t>Different </a:t>
            </a:r>
            <a:r>
              <a:rPr lang="en-US" dirty="0">
                <a:solidFill>
                  <a:schemeClr val="accent2"/>
                </a:solidFill>
              </a:rPr>
              <a:t>days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seasons</a:t>
            </a:r>
            <a:r>
              <a:rPr lang="en-US" dirty="0"/>
              <a:t>: to include different climates, etc.</a:t>
            </a:r>
          </a:p>
          <a:p>
            <a:pPr lvl="1"/>
            <a:r>
              <a:rPr lang="en-US" dirty="0"/>
              <a:t>Different </a:t>
            </a:r>
            <a:r>
              <a:rPr lang="en-US" dirty="0">
                <a:solidFill>
                  <a:schemeClr val="accent2"/>
                </a:solidFill>
              </a:rPr>
              <a:t>hours</a:t>
            </a:r>
            <a:r>
              <a:rPr lang="en-US" dirty="0"/>
              <a:t> in a day: to capture all the details, for example, lights, birds, waves, etc.</a:t>
            </a:r>
            <a:endParaRPr lang="en-CN" dirty="0"/>
          </a:p>
          <a:p>
            <a:pPr lvl="1"/>
            <a:r>
              <a:rPr lang="en-US" dirty="0"/>
              <a:t>Different </a:t>
            </a:r>
            <a:r>
              <a:rPr lang="en-US" dirty="0">
                <a:solidFill>
                  <a:schemeClr val="accent2"/>
                </a:solidFill>
              </a:rPr>
              <a:t>people scales</a:t>
            </a:r>
            <a:r>
              <a:rPr lang="en-US" dirty="0"/>
              <a:t>: no matter it is crowded with hundreds of people or empty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AF5CAC-A263-C201-54EF-83A9E1D26F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141" y="2245939"/>
            <a:ext cx="2210036" cy="1656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A3A43-2733-7C8A-9286-F1C03FC37D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141" y="4083335"/>
            <a:ext cx="2210036" cy="16564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AD4D0-5E75-5445-60AA-25AC8D738BDD}"/>
              </a:ext>
            </a:extLst>
          </p:cNvPr>
          <p:cNvSpPr txBox="1"/>
          <p:nvPr/>
        </p:nvSpPr>
        <p:spPr>
          <a:xfrm>
            <a:off x="8274451" y="5522607"/>
            <a:ext cx="16225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2022-10-10_10-20-16.jpg</a:t>
            </a:r>
            <a:endParaRPr lang="en-CN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EF5F70-2B01-F1BD-A457-92BCD733815B}"/>
              </a:ext>
            </a:extLst>
          </p:cNvPr>
          <p:cNvSpPr txBox="1"/>
          <p:nvPr/>
        </p:nvSpPr>
        <p:spPr>
          <a:xfrm>
            <a:off x="8274451" y="3649641"/>
            <a:ext cx="16374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100" dirty="0"/>
              <a:t>2022-10-09_18-40-16.jpg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ADA7B-BF50-BCA5-D886-01252F94780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5844" y="4083335"/>
            <a:ext cx="2210035" cy="1656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610BBC-C431-B0D0-74F8-9734E09312B1}"/>
              </a:ext>
            </a:extLst>
          </p:cNvPr>
          <p:cNvSpPr txBox="1"/>
          <p:nvPr/>
        </p:nvSpPr>
        <p:spPr>
          <a:xfrm>
            <a:off x="10554586" y="5471210"/>
            <a:ext cx="16225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2022-10-11_07-10-16.jpg</a:t>
            </a:r>
            <a:endParaRPr lang="en-CN" sz="11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957EDB-B4A3-ED12-031A-D3D4CF94A2B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5844" y="2254815"/>
            <a:ext cx="2210035" cy="16564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E5771-6822-A1FF-930C-F0F5CA852ADF}"/>
              </a:ext>
            </a:extLst>
          </p:cNvPr>
          <p:cNvSpPr txBox="1"/>
          <p:nvPr/>
        </p:nvSpPr>
        <p:spPr>
          <a:xfrm>
            <a:off x="10554586" y="3649641"/>
            <a:ext cx="16586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100" dirty="0"/>
              <a:t>2022-10-11_08-40-16.jpg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2472CF-2EA8-A446-9DD4-D68C901B9DB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165" y="2245939"/>
            <a:ext cx="2227738" cy="16697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691A5A-0DA3-8413-66EF-6EE02B38E31C}"/>
              </a:ext>
            </a:extLst>
          </p:cNvPr>
          <p:cNvSpPr txBox="1"/>
          <p:nvPr/>
        </p:nvSpPr>
        <p:spPr>
          <a:xfrm>
            <a:off x="5991986" y="3665146"/>
            <a:ext cx="16225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2022-08-27_15-20-15.jpg</a:t>
            </a:r>
            <a:endParaRPr lang="en-CN" sz="1100" dirty="0">
              <a:solidFill>
                <a:schemeClr val="bg1"/>
              </a:solidFill>
            </a:endParaRPr>
          </a:p>
        </p:txBody>
      </p:sp>
      <p:pic>
        <p:nvPicPr>
          <p:cNvPr id="22" name="Picture 21" descr="A person riding a bicycle on a beach&#10;&#10;Description automatically generated">
            <a:extLst>
              <a:ext uri="{FF2B5EF4-FFF2-40B4-BE49-F238E27FC236}">
                <a16:creationId xmlns:a16="http://schemas.microsoft.com/office/drawing/2014/main" id="{C6ACF045-6AF3-7560-240E-CF0855F2BCA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263" y="4074461"/>
            <a:ext cx="2210036" cy="16564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765654-4E63-68C3-458D-A0D37B1B5DAE}"/>
              </a:ext>
            </a:extLst>
          </p:cNvPr>
          <p:cNvSpPr txBox="1"/>
          <p:nvPr/>
        </p:nvSpPr>
        <p:spPr>
          <a:xfrm>
            <a:off x="5991986" y="5491511"/>
            <a:ext cx="17437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100" dirty="0"/>
              <a:t>2022-08-28_10-00-15.jpg</a:t>
            </a:r>
          </a:p>
        </p:txBody>
      </p:sp>
    </p:spTree>
    <p:extLst>
      <p:ext uri="{BB962C8B-B14F-4D97-AF65-F5344CB8AC3E}">
        <p14:creationId xmlns:p14="http://schemas.microsoft.com/office/powerpoint/2010/main" val="3069842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AE2-648F-1337-30DB-AF0DA43F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Data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ABFF-3604-AECE-95A4-FD87521D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6268222" cy="3450613"/>
          </a:xfrm>
        </p:spPr>
        <p:txBody>
          <a:bodyPr>
            <a:normAutofit fontScale="92500" lnSpcReduction="10000"/>
          </a:bodyPr>
          <a:lstStyle/>
          <a:p>
            <a:r>
              <a:rPr lang="en-CN" dirty="0"/>
              <a:t>Images are not </a:t>
            </a:r>
            <a:r>
              <a:rPr lang="en-CN" dirty="0">
                <a:solidFill>
                  <a:schemeClr val="accent1"/>
                </a:solidFill>
              </a:rPr>
              <a:t>i.i.d</a:t>
            </a:r>
            <a:r>
              <a:rPr lang="en-CN" dirty="0"/>
              <a:t>(independent and identically distributed) to each other</a:t>
            </a:r>
          </a:p>
          <a:p>
            <a:pPr lvl="1"/>
            <a:r>
              <a:rPr lang="en-US" dirty="0"/>
              <a:t>S</a:t>
            </a:r>
            <a:r>
              <a:rPr lang="en-CN" dirty="0"/>
              <a:t>imilar people distributions</a:t>
            </a:r>
          </a:p>
          <a:p>
            <a:pPr lvl="1"/>
            <a:r>
              <a:rPr lang="en-US" dirty="0"/>
              <a:t>S</a:t>
            </a:r>
            <a:r>
              <a:rPr lang="en-CN" dirty="0"/>
              <a:t>imilar circumstance conditions</a:t>
            </a:r>
          </a:p>
          <a:p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CN" dirty="0">
                <a:solidFill>
                  <a:schemeClr val="accent1"/>
                </a:solidFill>
              </a:rPr>
              <a:t>ataset splitting</a:t>
            </a:r>
            <a:r>
              <a:rPr lang="en-CN" dirty="0"/>
              <a:t>:</a:t>
            </a:r>
          </a:p>
          <a:p>
            <a:endParaRPr lang="en-CN" dirty="0"/>
          </a:p>
          <a:p>
            <a:r>
              <a:rPr lang="en-US" dirty="0"/>
              <a:t>In order to avoid this kind of overfitting, w</a:t>
            </a:r>
            <a:r>
              <a:rPr lang="en-CN" dirty="0"/>
              <a:t>e suggest choosing training data, validation data, and test data </a:t>
            </a:r>
            <a:r>
              <a:rPr lang="en-CN" dirty="0">
                <a:solidFill>
                  <a:schemeClr val="accent1"/>
                </a:solidFill>
              </a:rPr>
              <a:t>from different days</a:t>
            </a:r>
            <a:r>
              <a:rPr lang="en-CN" dirty="0"/>
              <a:t>.</a:t>
            </a:r>
          </a:p>
          <a:p>
            <a:endParaRPr lang="en-C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04D638-3861-59C9-39DC-0BA39EA04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665737"/>
              </p:ext>
            </p:extLst>
          </p:nvPr>
        </p:nvGraphicFramePr>
        <p:xfrm>
          <a:off x="3523768" y="3593679"/>
          <a:ext cx="3756150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52050">
                  <a:extLst>
                    <a:ext uri="{9D8B030D-6E8A-4147-A177-3AD203B41FA5}">
                      <a16:colId xmlns:a16="http://schemas.microsoft.com/office/drawing/2014/main" val="205600304"/>
                    </a:ext>
                  </a:extLst>
                </a:gridCol>
                <a:gridCol w="1252050">
                  <a:extLst>
                    <a:ext uri="{9D8B030D-6E8A-4147-A177-3AD203B41FA5}">
                      <a16:colId xmlns:a16="http://schemas.microsoft.com/office/drawing/2014/main" val="1216642796"/>
                    </a:ext>
                  </a:extLst>
                </a:gridCol>
                <a:gridCol w="1252050">
                  <a:extLst>
                    <a:ext uri="{9D8B030D-6E8A-4147-A177-3AD203B41FA5}">
                      <a16:colId xmlns:a16="http://schemas.microsoft.com/office/drawing/2014/main" val="1076534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89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90579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1938372-C90F-53E5-D13B-985769DC8F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9593" y="91707"/>
            <a:ext cx="4231643" cy="2910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2BF309-DF70-3D82-9DE9-31B457CD465B}"/>
              </a:ext>
            </a:extLst>
          </p:cNvPr>
          <p:cNvSpPr txBox="1"/>
          <p:nvPr/>
        </p:nvSpPr>
        <p:spPr>
          <a:xfrm>
            <a:off x="10609516" y="2742146"/>
            <a:ext cx="1582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2022-08-27 12-10-15.jpg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46C13-F42C-B7D8-B925-DFE225B720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015" y="3132847"/>
            <a:ext cx="4272407" cy="3183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D35B06-81AE-BF54-5C5B-FA63867AC698}"/>
              </a:ext>
            </a:extLst>
          </p:cNvPr>
          <p:cNvSpPr txBox="1"/>
          <p:nvPr/>
        </p:nvSpPr>
        <p:spPr>
          <a:xfrm>
            <a:off x="10568752" y="6054663"/>
            <a:ext cx="1582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2022-08-27 12-30-16.jpg</a:t>
            </a:r>
          </a:p>
        </p:txBody>
      </p:sp>
    </p:spTree>
    <p:extLst>
      <p:ext uri="{BB962C8B-B14F-4D97-AF65-F5344CB8AC3E}">
        <p14:creationId xmlns:p14="http://schemas.microsoft.com/office/powerpoint/2010/main" val="607771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E506-842F-4AD4-73E2-AC935D315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architecture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32B314D-D777-356D-858A-ADB800A047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300997"/>
              </p:ext>
            </p:extLst>
          </p:nvPr>
        </p:nvGraphicFramePr>
        <p:xfrm>
          <a:off x="1450975" y="2331497"/>
          <a:ext cx="9603878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575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110E6A-F1D9-73B7-8A30-3506CBA21D1D}"/>
              </a:ext>
            </a:extLst>
          </p:cNvPr>
          <p:cNvSpPr txBox="1"/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>
                <a:latin typeface="+mj-lt"/>
                <a:ea typeface="+mj-ea"/>
                <a:cs typeface="+mj-cs"/>
              </a:rPr>
              <a:t>Content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25E5DC9B-E05D-4A16-CACD-17B14CBE5565}"/>
              </a:ext>
            </a:extLst>
          </p:cNvPr>
          <p:cNvGraphicFramePr/>
          <p:nvPr/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73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5E7FC52-851E-4ED0-7138-979D8B5FD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401" y="1511034"/>
            <a:ext cx="9017587" cy="5245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B906E4-A77C-E5B8-5CC4-58AF1D1E3B23}"/>
              </a:ext>
            </a:extLst>
          </p:cNvPr>
          <p:cNvSpPr/>
          <p:nvPr/>
        </p:nvSpPr>
        <p:spPr>
          <a:xfrm>
            <a:off x="2843561" y="3869472"/>
            <a:ext cx="2977376" cy="124893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8AEFF-C31F-7B51-B587-8CDE314F4B21}"/>
              </a:ext>
            </a:extLst>
          </p:cNvPr>
          <p:cNvSpPr/>
          <p:nvPr/>
        </p:nvSpPr>
        <p:spPr>
          <a:xfrm>
            <a:off x="5862798" y="3869472"/>
            <a:ext cx="390418" cy="39041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4CCE1E-F05B-ADDE-3445-5C4CC6E301C4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Training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EA2C2-8B60-2F4D-4D82-1AC90A8F36E5}"/>
              </a:ext>
            </a:extLst>
          </p:cNvPr>
          <p:cNvSpPr txBox="1"/>
          <p:nvPr/>
        </p:nvSpPr>
        <p:spPr>
          <a:xfrm>
            <a:off x="4263940" y="2976406"/>
            <a:ext cx="3113994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training data: 60% 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validation data: 20% 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test data: 20% </a:t>
            </a:r>
          </a:p>
        </p:txBody>
      </p:sp>
    </p:spTree>
    <p:extLst>
      <p:ext uri="{BB962C8B-B14F-4D97-AF65-F5344CB8AC3E}">
        <p14:creationId xmlns:p14="http://schemas.microsoft.com/office/powerpoint/2010/main" val="351767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FEBBC9F-2EF1-3EEA-F1FF-9B76D1BB61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495" y="1964453"/>
            <a:ext cx="10269010" cy="2552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CA557-665E-760A-B2D2-62DDBCA6594F}"/>
              </a:ext>
            </a:extLst>
          </p:cNvPr>
          <p:cNvSpPr txBox="1"/>
          <p:nvPr/>
        </p:nvSpPr>
        <p:spPr>
          <a:xfrm>
            <a:off x="1137146" y="4707538"/>
            <a:ext cx="963583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/>
              <a:t>Training dataset: </a:t>
            </a:r>
            <a:r>
              <a:rPr lang="en-US" altLang="zh-CN" dirty="0">
                <a:solidFill>
                  <a:schemeClr val="accent1"/>
                </a:solidFill>
              </a:rPr>
              <a:t>259</a:t>
            </a:r>
            <a:r>
              <a:rPr lang="en-US" altLang="zh-CN" dirty="0"/>
              <a:t>, bounding boxes </a:t>
            </a:r>
            <a:r>
              <a:rPr lang="en-US" altLang="zh-CN" dirty="0">
                <a:solidFill>
                  <a:schemeClr val="accent1"/>
                </a:solidFill>
              </a:rPr>
              <a:t>8009</a:t>
            </a:r>
            <a:r>
              <a:rPr lang="en-US" altLang="zh-CN" dirty="0"/>
              <a:t>, human density </a:t>
            </a:r>
            <a:r>
              <a:rPr lang="en-US" altLang="zh-CN" dirty="0">
                <a:solidFill>
                  <a:schemeClr val="accent1"/>
                </a:solidFill>
              </a:rPr>
              <a:t>30.9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Validation dataset: </a:t>
            </a:r>
            <a:r>
              <a:rPr lang="en-US" altLang="zh-CN" dirty="0">
                <a:solidFill>
                  <a:schemeClr val="accent1"/>
                </a:solidFill>
              </a:rPr>
              <a:t>90</a:t>
            </a:r>
            <a:r>
              <a:rPr lang="en-US" altLang="zh-CN" dirty="0"/>
              <a:t>, bounding boxes </a:t>
            </a:r>
            <a:r>
              <a:rPr lang="en-US" altLang="zh-CN" dirty="0">
                <a:solidFill>
                  <a:schemeClr val="accent1"/>
                </a:solidFill>
              </a:rPr>
              <a:t>2676</a:t>
            </a:r>
            <a:r>
              <a:rPr lang="en-US" altLang="zh-CN" dirty="0"/>
              <a:t>, human density </a:t>
            </a:r>
            <a:r>
              <a:rPr lang="en-US" altLang="zh-CN" dirty="0">
                <a:solidFill>
                  <a:schemeClr val="accent1"/>
                </a:solidFill>
              </a:rPr>
              <a:t>29.7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dataset: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77</a:t>
            </a:r>
            <a:r>
              <a:rPr lang="en-US" altLang="zh-CN" dirty="0"/>
              <a:t>, bounding boxes </a:t>
            </a:r>
            <a:r>
              <a:rPr lang="en-US" altLang="zh-CN" dirty="0">
                <a:solidFill>
                  <a:schemeClr val="accent1"/>
                </a:solidFill>
              </a:rPr>
              <a:t>2266</a:t>
            </a:r>
            <a:r>
              <a:rPr lang="en-US" altLang="zh-CN" dirty="0"/>
              <a:t>, human density </a:t>
            </a:r>
            <a:r>
              <a:rPr lang="en-US" altLang="zh-CN" dirty="0">
                <a:solidFill>
                  <a:schemeClr val="accent1"/>
                </a:solidFill>
              </a:rPr>
              <a:t>29.4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Training result: </a:t>
            </a:r>
            <a:r>
              <a:rPr lang="en-US" altLang="zh-CN" dirty="0" err="1"/>
              <a:t>mAP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0.477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/>
              <a:t>Test result: </a:t>
            </a:r>
            <a:r>
              <a:rPr lang="en-US" altLang="zh-CN" dirty="0" err="1"/>
              <a:t>mAP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0.404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D413E-1721-737A-6AA2-A677EDD2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  <a:br>
              <a:rPr lang="en-US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66666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6EA09F3-6950-283B-5B9A-067A042EDA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401" y="1511034"/>
            <a:ext cx="9017587" cy="5245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B906E4-A77C-E5B8-5CC4-58AF1D1E3B23}"/>
              </a:ext>
            </a:extLst>
          </p:cNvPr>
          <p:cNvSpPr/>
          <p:nvPr/>
        </p:nvSpPr>
        <p:spPr>
          <a:xfrm>
            <a:off x="5855179" y="4041318"/>
            <a:ext cx="805896" cy="52014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8AEFF-C31F-7B51-B587-8CDE314F4B21}"/>
              </a:ext>
            </a:extLst>
          </p:cNvPr>
          <p:cNvSpPr/>
          <p:nvPr/>
        </p:nvSpPr>
        <p:spPr>
          <a:xfrm>
            <a:off x="6328792" y="3600657"/>
            <a:ext cx="390418" cy="39041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EF23DC-5CEB-02B7-3B17-BA3D716284F8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data Analyzing in a glance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652F0-C309-BDFA-017C-2A9E617C7F21}"/>
              </a:ext>
            </a:extLst>
          </p:cNvPr>
          <p:cNvSpPr txBox="1"/>
          <p:nvPr/>
        </p:nvSpPr>
        <p:spPr>
          <a:xfrm>
            <a:off x="4201206" y="2907014"/>
            <a:ext cx="3113994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Before we continue with our validation, we should find out the bad cases from this stage</a:t>
            </a:r>
          </a:p>
        </p:txBody>
      </p:sp>
    </p:spTree>
    <p:extLst>
      <p:ext uri="{BB962C8B-B14F-4D97-AF65-F5344CB8AC3E}">
        <p14:creationId xmlns:p14="http://schemas.microsoft.com/office/powerpoint/2010/main" val="270374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0541CBF-538B-EA14-61F5-5A4173747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4374"/>
            <a:ext cx="12192000" cy="3850104"/>
          </a:xfrm>
          <a:prstGeom prst="rect">
            <a:avLst/>
          </a:prstGeom>
        </p:spPr>
      </p:pic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C35E7D17-43C4-DC3C-11B0-E047BEEE0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49199"/>
            <a:ext cx="12192000" cy="38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73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750C-7023-FD15-D9A0-8F504E2E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case by case </a:t>
            </a:r>
            <a:r>
              <a:rPr lang="en-US" altLang="zh-CN" dirty="0"/>
              <a:t>analysis</a:t>
            </a:r>
            <a:endParaRPr lang="en-C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18037DA-A4A6-2F94-0608-CC9E80D2D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401" y="1511034"/>
            <a:ext cx="9017587" cy="52459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43017-4363-742E-72B3-B9D56F9D39B6}"/>
              </a:ext>
            </a:extLst>
          </p:cNvPr>
          <p:cNvSpPr/>
          <p:nvPr/>
        </p:nvSpPr>
        <p:spPr>
          <a:xfrm>
            <a:off x="6698576" y="3816067"/>
            <a:ext cx="2079619" cy="110525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E80A46-A5D5-5D4F-277B-1B5BEDA785B3}"/>
              </a:ext>
            </a:extLst>
          </p:cNvPr>
          <p:cNvSpPr/>
          <p:nvPr/>
        </p:nvSpPr>
        <p:spPr>
          <a:xfrm>
            <a:off x="8869100" y="3862529"/>
            <a:ext cx="309624" cy="2714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E18F1-C83E-7BA1-2C47-68FFD5B50560}"/>
              </a:ext>
            </a:extLst>
          </p:cNvPr>
          <p:cNvSpPr txBox="1"/>
          <p:nvPr/>
        </p:nvSpPr>
        <p:spPr>
          <a:xfrm>
            <a:off x="4201206" y="2861960"/>
            <a:ext cx="3749614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What is a bad case?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P0: wave, birds, ground, sky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P1: dogs, chairs, dead-wood bringing by the storm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P2: rare cases, will be postponed</a:t>
            </a:r>
          </a:p>
        </p:txBody>
      </p:sp>
    </p:spTree>
    <p:extLst>
      <p:ext uri="{BB962C8B-B14F-4D97-AF65-F5344CB8AC3E}">
        <p14:creationId xmlns:p14="http://schemas.microsoft.com/office/powerpoint/2010/main" val="178857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now, ground, nature&#10;&#10;Description automatically generated">
            <a:extLst>
              <a:ext uri="{FF2B5EF4-FFF2-40B4-BE49-F238E27FC236}">
                <a16:creationId xmlns:a16="http://schemas.microsoft.com/office/drawing/2014/main" id="{8017B645-C6E9-79E5-681B-F8D8B97B5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475" y="643467"/>
            <a:ext cx="9103050" cy="557106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9BD9BD9-81AF-7EB0-4F5C-2DA330700209}"/>
              </a:ext>
            </a:extLst>
          </p:cNvPr>
          <p:cNvSpPr/>
          <p:nvPr/>
        </p:nvSpPr>
        <p:spPr>
          <a:xfrm rot="9011574">
            <a:off x="4255489" y="3126801"/>
            <a:ext cx="552980" cy="391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9BA2E-1D2E-BE51-AF6C-0C45AE5E9541}"/>
              </a:ext>
            </a:extLst>
          </p:cNvPr>
          <p:cNvSpPr txBox="1"/>
          <p:nvPr/>
        </p:nvSpPr>
        <p:spPr>
          <a:xfrm>
            <a:off x="4426129" y="2897242"/>
            <a:ext cx="2086183" cy="88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Bad</a:t>
            </a:r>
            <a:r>
              <a:rPr lang="zh-CN" altLang="en-US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annotation:</a:t>
            </a:r>
          </a:p>
          <a:p>
            <a:pPr defTabSz="484632">
              <a:spcAft>
                <a:spcPts val="600"/>
              </a:spcAft>
            </a:pPr>
            <a:r>
              <a:rPr lang="en-US" altLang="zh-CN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Wrong</a:t>
            </a:r>
            <a:r>
              <a:rPr lang="zh-CN" altLang="en-US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area</a:t>
            </a:r>
            <a:r>
              <a:rPr lang="zh-CN" altLang="en-US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zh-CN" altLang="en-US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bounding</a:t>
            </a:r>
            <a:r>
              <a:rPr lang="zh-CN" altLang="en-US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box</a:t>
            </a:r>
            <a:r>
              <a:rPr lang="zh-CN" altLang="en-US" sz="116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166" dirty="0">
                <a:solidFill>
                  <a:schemeClr val="bg1"/>
                </a:solidFill>
              </a:rPr>
              <a:t>may</a:t>
            </a:r>
            <a:r>
              <a:rPr lang="zh-CN" altLang="en-US" sz="1166" dirty="0">
                <a:solidFill>
                  <a:schemeClr val="bg1"/>
                </a:solidFill>
              </a:rPr>
              <a:t> </a:t>
            </a:r>
            <a:r>
              <a:rPr lang="en-US" altLang="zh-CN" sz="1166" dirty="0">
                <a:solidFill>
                  <a:schemeClr val="bg1"/>
                </a:solidFill>
              </a:rPr>
              <a:t>lead</a:t>
            </a:r>
            <a:r>
              <a:rPr lang="zh-CN" altLang="en-US" sz="1166" dirty="0">
                <a:solidFill>
                  <a:schemeClr val="bg1"/>
                </a:solidFill>
              </a:rPr>
              <a:t> </a:t>
            </a:r>
            <a:r>
              <a:rPr lang="en-US" altLang="zh-CN" sz="1166" dirty="0">
                <a:solidFill>
                  <a:schemeClr val="bg1"/>
                </a:solidFill>
              </a:rPr>
              <a:t>to</a:t>
            </a:r>
            <a:r>
              <a:rPr lang="zh-CN" altLang="en-US" sz="1166" dirty="0">
                <a:solidFill>
                  <a:schemeClr val="bg1"/>
                </a:solidFill>
              </a:rPr>
              <a:t> </a:t>
            </a:r>
            <a:r>
              <a:rPr lang="en-US" altLang="zh-CN" sz="1166" dirty="0">
                <a:solidFill>
                  <a:schemeClr val="bg1"/>
                </a:solidFill>
              </a:rPr>
              <a:t>a</a:t>
            </a:r>
            <a:r>
              <a:rPr lang="zh-CN" altLang="en-US" sz="1166" dirty="0">
                <a:solidFill>
                  <a:schemeClr val="bg1"/>
                </a:solidFill>
              </a:rPr>
              <a:t> </a:t>
            </a:r>
            <a:r>
              <a:rPr lang="en-US" altLang="zh-CN" sz="1166" dirty="0">
                <a:solidFill>
                  <a:schemeClr val="bg1"/>
                </a:solidFill>
              </a:rPr>
              <a:t>failure</a:t>
            </a:r>
            <a:r>
              <a:rPr lang="zh-CN" altLang="en-US" sz="1166" dirty="0">
                <a:solidFill>
                  <a:schemeClr val="bg1"/>
                </a:solidFill>
              </a:rPr>
              <a:t> </a:t>
            </a:r>
            <a:r>
              <a:rPr lang="en-US" altLang="zh-CN" sz="1166" dirty="0">
                <a:solidFill>
                  <a:schemeClr val="bg1"/>
                </a:solidFill>
              </a:rPr>
              <a:t>when</a:t>
            </a:r>
            <a:r>
              <a:rPr lang="zh-CN" altLang="en-US" sz="1166" dirty="0">
                <a:solidFill>
                  <a:schemeClr val="bg1"/>
                </a:solidFill>
              </a:rPr>
              <a:t> </a:t>
            </a:r>
            <a:r>
              <a:rPr lang="en-US" altLang="zh-CN" sz="1166" dirty="0">
                <a:solidFill>
                  <a:schemeClr val="bg1"/>
                </a:solidFill>
              </a:rPr>
              <a:t>applying</a:t>
            </a:r>
            <a:r>
              <a:rPr lang="zh-CN" altLang="en-US" sz="1166" dirty="0">
                <a:solidFill>
                  <a:schemeClr val="bg1"/>
                </a:solidFill>
              </a:rPr>
              <a:t> </a:t>
            </a:r>
            <a:r>
              <a:rPr lang="en-US" altLang="zh-CN" sz="1166" dirty="0" err="1">
                <a:solidFill>
                  <a:schemeClr val="bg1"/>
                </a:solidFill>
              </a:rPr>
              <a:t>IoU</a:t>
            </a:r>
            <a:r>
              <a:rPr lang="zh-CN" altLang="en-US" sz="1166" dirty="0">
                <a:solidFill>
                  <a:schemeClr val="bg1"/>
                </a:solidFill>
              </a:rPr>
              <a:t> </a:t>
            </a:r>
            <a:r>
              <a:rPr lang="en-US" altLang="zh-CN" sz="1166" dirty="0">
                <a:solidFill>
                  <a:schemeClr val="bg1"/>
                </a:solidFill>
              </a:rPr>
              <a:t>on</a:t>
            </a:r>
            <a:r>
              <a:rPr lang="zh-CN" altLang="en-US" sz="1166" dirty="0">
                <a:solidFill>
                  <a:schemeClr val="bg1"/>
                </a:solidFill>
              </a:rPr>
              <a:t> </a:t>
            </a:r>
            <a:r>
              <a:rPr lang="en-US" altLang="zh-CN" sz="1166" dirty="0">
                <a:solidFill>
                  <a:schemeClr val="bg1"/>
                </a:solidFill>
              </a:rPr>
              <a:t>validation</a:t>
            </a:r>
            <a:endParaRPr lang="en-CN" sz="1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3C5AD-D42E-3D7B-53C5-EA5D2EA4B57A}"/>
              </a:ext>
            </a:extLst>
          </p:cNvPr>
          <p:cNvSpPr txBox="1"/>
          <p:nvPr/>
        </p:nvSpPr>
        <p:spPr>
          <a:xfrm>
            <a:off x="7615304" y="3077013"/>
            <a:ext cx="950780" cy="27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Dead-wood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7BA61-0D1B-9DA1-8E23-DC45CB263EE2}"/>
              </a:ext>
            </a:extLst>
          </p:cNvPr>
          <p:cNvSpPr txBox="1"/>
          <p:nvPr/>
        </p:nvSpPr>
        <p:spPr>
          <a:xfrm>
            <a:off x="2352432" y="4558777"/>
            <a:ext cx="950780" cy="27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Dead-wood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43A4C7-98E3-CB50-875F-854054539483}"/>
              </a:ext>
            </a:extLst>
          </p:cNvPr>
          <p:cNvSpPr txBox="1"/>
          <p:nvPr/>
        </p:nvSpPr>
        <p:spPr>
          <a:xfrm>
            <a:off x="8671046" y="3557049"/>
            <a:ext cx="1129198" cy="277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altLang="zh-CN" sz="116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Squatting girl</a:t>
            </a:r>
            <a:endParaRPr lang="en-CN" sz="1100"/>
          </a:p>
        </p:txBody>
      </p:sp>
    </p:spTree>
    <p:extLst>
      <p:ext uri="{BB962C8B-B14F-4D97-AF65-F5344CB8AC3E}">
        <p14:creationId xmlns:p14="http://schemas.microsoft.com/office/powerpoint/2010/main" val="403518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beach&#10;&#10;Description automatically generated with low confidence">
            <a:extLst>
              <a:ext uri="{FF2B5EF4-FFF2-40B4-BE49-F238E27FC236}">
                <a16:creationId xmlns:a16="http://schemas.microsoft.com/office/drawing/2014/main" id="{A2FA5490-7164-0331-F888-04B0AD73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776" y="804334"/>
            <a:ext cx="9340448" cy="52493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24AD279-66B8-EDC8-C515-692DE0FE496B}"/>
              </a:ext>
            </a:extLst>
          </p:cNvPr>
          <p:cNvSpPr/>
          <p:nvPr/>
        </p:nvSpPr>
        <p:spPr>
          <a:xfrm rot="9011574">
            <a:off x="9032689" y="5167723"/>
            <a:ext cx="520700" cy="368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1A0FE-47D8-7F3F-0735-6540018D9347}"/>
              </a:ext>
            </a:extLst>
          </p:cNvPr>
          <p:cNvSpPr txBox="1"/>
          <p:nvPr/>
        </p:nvSpPr>
        <p:spPr>
          <a:xfrm>
            <a:off x="9193368" y="4951564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Bad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prediction:</a:t>
            </a:r>
          </a:p>
          <a:p>
            <a:r>
              <a:rPr lang="en-US" altLang="zh-CN" sz="1100" dirty="0">
                <a:solidFill>
                  <a:schemeClr val="bg1"/>
                </a:solidFill>
              </a:rPr>
              <a:t>Tiny</a:t>
            </a:r>
            <a:r>
              <a:rPr lang="zh-CN" altLang="en-US" sz="1100" dirty="0">
                <a:solidFill>
                  <a:schemeClr val="bg1"/>
                </a:solidFill>
              </a:rPr>
              <a:t> </a:t>
            </a:r>
            <a:r>
              <a:rPr lang="en-US" altLang="zh-CN" sz="1100" dirty="0">
                <a:solidFill>
                  <a:schemeClr val="bg1"/>
                </a:solidFill>
              </a:rPr>
              <a:t>rock</a:t>
            </a:r>
            <a:endParaRPr lang="en-C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876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750C-7023-FD15-D9A0-8F504E2E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analysis?</a:t>
            </a:r>
            <a:endParaRPr lang="en-C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18037DA-A4A6-2F94-0608-CC9E80D2D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401" y="1511034"/>
            <a:ext cx="9017587" cy="52459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43017-4363-742E-72B3-B9D56F9D39B6}"/>
              </a:ext>
            </a:extLst>
          </p:cNvPr>
          <p:cNvSpPr/>
          <p:nvPr/>
        </p:nvSpPr>
        <p:spPr>
          <a:xfrm>
            <a:off x="6835698" y="4527395"/>
            <a:ext cx="1942497" cy="96583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E80A46-A5D5-5D4F-277B-1B5BEDA785B3}"/>
              </a:ext>
            </a:extLst>
          </p:cNvPr>
          <p:cNvSpPr/>
          <p:nvPr/>
        </p:nvSpPr>
        <p:spPr>
          <a:xfrm>
            <a:off x="6526074" y="4501384"/>
            <a:ext cx="309624" cy="2714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en-CN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8637501C-9CAE-5B92-5AC3-4B3AA9DA40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03461" y="5493226"/>
            <a:ext cx="6267238" cy="194560"/>
          </a:xfrm>
          <a:prstGeom prst="bentConnector3">
            <a:avLst>
              <a:gd name="adj1" fmla="val 324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D9192DD-B74E-FC9C-2E25-59F68A6EAD90}"/>
              </a:ext>
            </a:extLst>
          </p:cNvPr>
          <p:cNvCxnSpPr>
            <a:cxnSpLocks/>
          </p:cNvCxnSpPr>
          <p:nvPr/>
        </p:nvCxnSpPr>
        <p:spPr>
          <a:xfrm rot="5400000">
            <a:off x="335116" y="3868262"/>
            <a:ext cx="3504145" cy="134905"/>
          </a:xfrm>
          <a:prstGeom prst="bentConnector3">
            <a:avLst>
              <a:gd name="adj1" fmla="val -43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62B4B0D-0AEC-C56A-251B-22BF97479E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97541" y="5493226"/>
            <a:ext cx="4885899" cy="97280"/>
          </a:xfrm>
          <a:prstGeom prst="bentConnector3">
            <a:avLst>
              <a:gd name="adj1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D764C5F-DB26-932F-4849-CA6F4A102094}"/>
              </a:ext>
            </a:extLst>
          </p:cNvPr>
          <p:cNvCxnSpPr>
            <a:cxnSpLocks/>
          </p:cNvCxnSpPr>
          <p:nvPr/>
        </p:nvCxnSpPr>
        <p:spPr>
          <a:xfrm rot="5400000">
            <a:off x="1535009" y="4201423"/>
            <a:ext cx="2388822" cy="441368"/>
          </a:xfrm>
          <a:prstGeom prst="bentConnector3">
            <a:avLst>
              <a:gd name="adj1" fmla="val -276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1B5207-3D27-F1F9-0228-3B148ECF9C39}"/>
              </a:ext>
            </a:extLst>
          </p:cNvPr>
          <p:cNvSpPr txBox="1"/>
          <p:nvPr/>
        </p:nvSpPr>
        <p:spPr>
          <a:xfrm>
            <a:off x="4265118" y="2922217"/>
            <a:ext cx="3005477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</a:t>
            </a:r>
            <a:r>
              <a:rPr lang="en-CN" sz="1400" dirty="0">
                <a:solidFill>
                  <a:schemeClr val="accent1"/>
                </a:solidFill>
              </a:rPr>
              <a:t>fter </a:t>
            </a:r>
            <a:r>
              <a:rPr lang="en-US" sz="1400" dirty="0">
                <a:solidFill>
                  <a:schemeClr val="accent1"/>
                </a:solidFill>
              </a:rPr>
              <a:t>case-by-case</a:t>
            </a:r>
            <a:r>
              <a:rPr lang="en-CN" sz="1400" dirty="0">
                <a:solidFill>
                  <a:schemeClr val="accent1"/>
                </a:solidFill>
              </a:rPr>
              <a:t> analysis, now it’s time to make a better dataset and retrain again.</a:t>
            </a:r>
          </a:p>
        </p:txBody>
      </p:sp>
    </p:spTree>
    <p:extLst>
      <p:ext uri="{BB962C8B-B14F-4D97-AF65-F5344CB8AC3E}">
        <p14:creationId xmlns:p14="http://schemas.microsoft.com/office/powerpoint/2010/main" val="245457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71633D6-5908-2AEF-AC80-0E4C5BF1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13" y="1853754"/>
            <a:ext cx="10120406" cy="4641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390580-A371-42A0-6930-8C2659503ECC}"/>
                  </a:ext>
                </a:extLst>
              </p14:cNvPr>
              <p14:cNvContentPartPr/>
              <p14:nvPr/>
            </p14:nvContentPartPr>
            <p14:xfrm>
              <a:off x="8412046" y="2466428"/>
              <a:ext cx="717840" cy="1282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390580-A371-42A0-6930-8C2659503E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6064" y="2430428"/>
                <a:ext cx="789444" cy="1353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D1F2DD5-0469-55CE-3DCC-5887EDC3D7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0966" y="3323142"/>
            <a:ext cx="1349805" cy="851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011C9-2F12-5D6B-1CEC-38B64B5DBE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7571" y="2802127"/>
            <a:ext cx="3335015" cy="946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C3E8D4-09BD-3DC1-8F25-4B79A6D4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CN" dirty="0"/>
              <a:t>ontinue validation After model retrain</a:t>
            </a:r>
            <a:br>
              <a:rPr lang="en-CN" dirty="0"/>
            </a:br>
            <a:br>
              <a:rPr lang="en-CN" sz="1800" dirty="0"/>
            </a:br>
            <a:r>
              <a:rPr lang="en-CN" sz="1800" dirty="0">
                <a:solidFill>
                  <a:schemeClr val="accent1"/>
                </a:solidFill>
              </a:rPr>
              <a:t>now the type 1 error fixed</a:t>
            </a:r>
          </a:p>
        </p:txBody>
      </p:sp>
    </p:spTree>
    <p:extLst>
      <p:ext uri="{BB962C8B-B14F-4D97-AF65-F5344CB8AC3E}">
        <p14:creationId xmlns:p14="http://schemas.microsoft.com/office/powerpoint/2010/main" val="41963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3F19F1-B6DF-8893-5FA3-4217040436C2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 score and deployment</a:t>
            </a:r>
            <a:endParaRPr lang="en-CN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FFC9DB4-1956-4629-3B05-0DCE85190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401" y="1511034"/>
            <a:ext cx="9017587" cy="5245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B906E4-A77C-E5B8-5CC4-58AF1D1E3B23}"/>
              </a:ext>
            </a:extLst>
          </p:cNvPr>
          <p:cNvSpPr/>
          <p:nvPr/>
        </p:nvSpPr>
        <p:spPr>
          <a:xfrm>
            <a:off x="5865541" y="4806176"/>
            <a:ext cx="791277" cy="5991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8AEFF-C31F-7B51-B587-8CDE314F4B21}"/>
              </a:ext>
            </a:extLst>
          </p:cNvPr>
          <p:cNvSpPr/>
          <p:nvPr/>
        </p:nvSpPr>
        <p:spPr>
          <a:xfrm>
            <a:off x="5452820" y="5034548"/>
            <a:ext cx="390418" cy="39041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20087-0AA9-B3B8-7556-06793C055FAF}"/>
              </a:ext>
            </a:extLst>
          </p:cNvPr>
          <p:cNvSpPr txBox="1"/>
          <p:nvPr/>
        </p:nvSpPr>
        <p:spPr>
          <a:xfrm>
            <a:off x="4265118" y="2922217"/>
            <a:ext cx="3005477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After several rounds of validation and retraining, we finally go to this stage: publish our model and new ground truth for image classification</a:t>
            </a:r>
            <a:endParaRPr lang="en-CN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5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gital camera lens close up">
            <a:extLst>
              <a:ext uri="{FF2B5EF4-FFF2-40B4-BE49-F238E27FC236}">
                <a16:creationId xmlns:a16="http://schemas.microsoft.com/office/drawing/2014/main" id="{EA6F840A-6123-056D-9798-ADEDE4DB07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78AB3-208E-E359-7B4C-A96E5F4C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>
                <a:solidFill>
                  <a:srgbClr val="FFFFFE"/>
                </a:solidFill>
              </a:rPr>
              <a:t>Project objective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AF8EE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46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A7388C6-3B55-82DA-40B1-59F2A98F9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9" r="16226"/>
          <a:stretch/>
        </p:blipFill>
        <p:spPr>
          <a:xfrm>
            <a:off x="8809938" y="2932771"/>
            <a:ext cx="2611164" cy="25763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3C0ABF-F5A6-CC3E-D956-8DDF003553BC}"/>
              </a:ext>
            </a:extLst>
          </p:cNvPr>
          <p:cNvSpPr txBox="1"/>
          <p:nvPr/>
        </p:nvSpPr>
        <p:spPr>
          <a:xfrm>
            <a:off x="8955184" y="5509075"/>
            <a:ext cx="261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Training mAP score: 0.477</a:t>
            </a:r>
          </a:p>
          <a:p>
            <a:r>
              <a:rPr lang="en-CN" dirty="0"/>
              <a:t>Test mAP score: 0.403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7808AD3F-A692-89AA-755B-BBB4093D0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Training</a:t>
            </a:r>
            <a:endParaRPr lang="en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D60D6E-731B-9413-1CB2-EF41D6257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15732"/>
            <a:ext cx="6889534" cy="3860961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Training with the Bruce Beach dataset makes a significant improvement in the performance of a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See PR curve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Avenir Next LT Pro" panose="020B0504020202020204" pitchFamily="34" charset="77"/>
              </a:rPr>
              <a:t>Tips</a:t>
            </a:r>
          </a:p>
          <a:p>
            <a:pPr marL="742950" lvl="1" indent="-285750">
              <a:lnSpc>
                <a:spcPct val="150000"/>
              </a:lnSpc>
            </a:pPr>
            <a:r>
              <a:rPr lang="en-CN" dirty="0">
                <a:latin typeface="Avenir Next LT Pro" panose="020B0504020202020204" pitchFamily="34" charset="77"/>
              </a:rPr>
              <a:t>this special model only has the pieces of knowledge that came from the two cameras</a:t>
            </a:r>
          </a:p>
          <a:p>
            <a:pPr marL="742950" lvl="1" indent="-285750">
              <a:lnSpc>
                <a:spcPct val="150000"/>
              </a:lnSpc>
            </a:pPr>
            <a:r>
              <a:rPr lang="en-CN" dirty="0">
                <a:latin typeface="Avenir Next LT Pro" panose="020B0504020202020204" pitchFamily="34" charset="77"/>
              </a:rPr>
              <a:t>The training data only includes images in a short period of time: from August to October of 2022</a:t>
            </a:r>
          </a:p>
          <a:p>
            <a:pPr marL="742950" lvl="1" indent="-285750">
              <a:lnSpc>
                <a:spcPct val="150000"/>
              </a:lnSpc>
            </a:pPr>
            <a:r>
              <a:rPr lang="en-CN" dirty="0">
                <a:latin typeface="Avenir Next LT Pro" panose="020B0504020202020204" pitchFamily="34" charset="77"/>
              </a:rPr>
              <a:t>To build a reliable benchmark, we need more data from a wider range of time</a:t>
            </a:r>
          </a:p>
          <a:p>
            <a:endParaRPr lang="en-CN" dirty="0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60EF4305-6A35-9978-6EAC-B90BAC8A6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3" r="32700"/>
          <a:stretch/>
        </p:blipFill>
        <p:spPr>
          <a:xfrm>
            <a:off x="8809938" y="237928"/>
            <a:ext cx="2581278" cy="257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72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E506-842F-4AD4-73E2-AC935D315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architecture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32B314D-D777-356D-858A-ADB800A047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127172"/>
              </p:ext>
            </p:extLst>
          </p:nvPr>
        </p:nvGraphicFramePr>
        <p:xfrm>
          <a:off x="1450975" y="2331497"/>
          <a:ext cx="9603878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6974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248771-5FF0-544A-F2B8-1F030DEF4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401" y="1511034"/>
            <a:ext cx="9017587" cy="5245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B906E4-A77C-E5B8-5CC4-58AF1D1E3B23}"/>
              </a:ext>
            </a:extLst>
          </p:cNvPr>
          <p:cNvSpPr/>
          <p:nvPr/>
        </p:nvSpPr>
        <p:spPr>
          <a:xfrm>
            <a:off x="5535180" y="5776332"/>
            <a:ext cx="3586518" cy="6389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8AEFF-C31F-7B51-B587-8CDE314F4B21}"/>
              </a:ext>
            </a:extLst>
          </p:cNvPr>
          <p:cNvSpPr/>
          <p:nvPr/>
        </p:nvSpPr>
        <p:spPr>
          <a:xfrm>
            <a:off x="5144762" y="5776332"/>
            <a:ext cx="390418" cy="39041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en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56901A-D35B-39D4-C78B-31C589F56F59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 image classification model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677A1-81D6-7FC4-AFBD-105F28A083AE}"/>
              </a:ext>
            </a:extLst>
          </p:cNvPr>
          <p:cNvSpPr txBox="1"/>
          <p:nvPr/>
        </p:nvSpPr>
        <p:spPr>
          <a:xfrm>
            <a:off x="4265118" y="2922217"/>
            <a:ext cx="300547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Training classification model with label published by stage 7, the ranking stage</a:t>
            </a:r>
            <a:endParaRPr lang="en-CN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81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0863-E0D1-11D7-C1D5-38384D48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  <a:br>
              <a:rPr lang="en-US" dirty="0"/>
            </a:b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6EF2-0258-E132-9CB7-D2399947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en-US"/>
              <a:t>Main purpose of Image classification is for crowd density and camera angle.</a:t>
            </a:r>
          </a:p>
          <a:p>
            <a:r>
              <a:rPr lang="en-US"/>
              <a:t>Some of the models that work best for crowd density are:</a:t>
            </a:r>
          </a:p>
          <a:p>
            <a:pPr lvl="1"/>
            <a:r>
              <a:rPr lang="en-US" err="1"/>
              <a:t>CSRNet</a:t>
            </a:r>
            <a:r>
              <a:rPr lang="en-US"/>
              <a:t>.</a:t>
            </a:r>
          </a:p>
          <a:p>
            <a:pPr lvl="1"/>
            <a:r>
              <a:rPr lang="en-US" err="1"/>
              <a:t>DenseNet</a:t>
            </a:r>
            <a:r>
              <a:rPr lang="en-US"/>
              <a:t>.</a:t>
            </a:r>
          </a:p>
          <a:p>
            <a:pPr lvl="1"/>
            <a:r>
              <a:rPr lang="en-US"/>
              <a:t>R-CNN.</a:t>
            </a:r>
          </a:p>
          <a:p>
            <a:r>
              <a:rPr lang="en-US"/>
              <a:t>All these algorithms work in different situations same as for crowd counting.</a:t>
            </a:r>
          </a:p>
          <a:p>
            <a:r>
              <a:rPr lang="en-US" err="1"/>
              <a:t>CSRNet</a:t>
            </a:r>
            <a:r>
              <a:rPr lang="en-US"/>
              <a:t> is the short form of Convolution Neural network that uses feature extraction for crowd density classification.</a:t>
            </a:r>
          </a:p>
          <a:p>
            <a:r>
              <a:rPr lang="en-US" err="1"/>
              <a:t>DenseNet</a:t>
            </a:r>
            <a:r>
              <a:rPr lang="en-US"/>
              <a:t> is specialized for image classification tasks.</a:t>
            </a:r>
          </a:p>
          <a:p>
            <a:r>
              <a:rPr lang="en-US"/>
              <a:t>R-CNN Region-Based Convolution Neural Network, the major benefit of which can be classified based on region segmentation. </a:t>
            </a:r>
          </a:p>
          <a:p>
            <a:r>
              <a:rPr lang="en-US"/>
              <a:t>All these models are trained on the dataset for this specific project to classify the images.</a:t>
            </a:r>
          </a:p>
          <a:p>
            <a:r>
              <a:rPr lang="en-US"/>
              <a:t>The classification, for now, is done in 3 classes.</a:t>
            </a:r>
          </a:p>
          <a:p>
            <a:r>
              <a:rPr lang="en-US"/>
              <a:t>One, in which people can be identified clearly.</a:t>
            </a:r>
          </a:p>
          <a:p>
            <a:r>
              <a:rPr lang="en-US"/>
              <a:t>Second, in which the images are not too crowded or the camera distance is not so far.</a:t>
            </a:r>
          </a:p>
          <a:p>
            <a:r>
              <a:rPr lang="en-US"/>
              <a:t>Third, in which images are more crowded and the distance is far (forming a cluster).</a:t>
            </a:r>
          </a:p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3945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9BCF-56A9-5D73-6610-E87D582E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IMAGE CLASSIFICATION -- Model</a:t>
            </a:r>
            <a:r>
              <a:rPr lang="en-US" dirty="0"/>
              <a:t> Comparison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3ED1E7-32F9-4650-FD7D-B1391D8C10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2501" y="2479445"/>
            <a:ext cx="5226343" cy="2978091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2C0B99-3F7F-33C8-DA5F-4E567C6E4E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4658" y="2482851"/>
            <a:ext cx="4114292" cy="1495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CE8268-B3BD-D14F-F82E-0836EFDC929E}"/>
              </a:ext>
            </a:extLst>
          </p:cNvPr>
          <p:cNvSpPr txBox="1"/>
          <p:nvPr/>
        </p:nvSpPr>
        <p:spPr>
          <a:xfrm>
            <a:off x="1292501" y="2005063"/>
            <a:ext cx="425321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err="1"/>
              <a:t>CSRNet</a:t>
            </a:r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9697E-7A42-2008-85A0-F3CB2A96FB38}"/>
              </a:ext>
            </a:extLst>
          </p:cNvPr>
          <p:cNvSpPr txBox="1"/>
          <p:nvPr/>
        </p:nvSpPr>
        <p:spPr>
          <a:xfrm>
            <a:off x="6544658" y="2013872"/>
            <a:ext cx="18204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err="1"/>
              <a:t>DenseNet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4495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0A63-CAF1-7070-4CDF-23B4876E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IMAGE CLASSIFICATION -- MODEL COMPARISON</a:t>
            </a:r>
          </a:p>
          <a:p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F10694-7B3D-F702-0860-BA38181643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909" y="2419449"/>
            <a:ext cx="3546665" cy="1372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95DF3E-66E0-59D2-01CF-0AFF066A66BA}"/>
              </a:ext>
            </a:extLst>
          </p:cNvPr>
          <p:cNvSpPr txBox="1"/>
          <p:nvPr/>
        </p:nvSpPr>
        <p:spPr>
          <a:xfrm>
            <a:off x="1303825" y="1941763"/>
            <a:ext cx="30585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err="1">
                <a:latin typeface="Gill Sans MT"/>
                <a:cs typeface="Times New Roman"/>
              </a:rPr>
              <a:t>DenseNet</a:t>
            </a:r>
            <a:r>
              <a:rPr lang="en-CA">
                <a:latin typeface="Gill Sans MT"/>
                <a:cs typeface="Times New Roman"/>
              </a:rPr>
              <a:t> with 50 epoch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3FFE59-2750-3267-6087-4A98678EC1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671" y="2410640"/>
            <a:ext cx="6183086" cy="284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9948DF-1794-3C95-0A65-42914BC14B7D}"/>
              </a:ext>
            </a:extLst>
          </p:cNvPr>
          <p:cNvSpPr txBox="1"/>
          <p:nvPr/>
        </p:nvSpPr>
        <p:spPr>
          <a:xfrm>
            <a:off x="4944027" y="1932608"/>
            <a:ext cx="225663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104853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294D0-4CAD-76CB-A02D-CA7C6527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ea typeface="+mj-lt"/>
                <a:cs typeface="+mj-lt"/>
              </a:rPr>
              <a:t>Image Classification -- results</a:t>
            </a:r>
            <a:endParaRPr lang="en-US" dirty="0">
              <a:ea typeface="+mj-lt"/>
              <a:cs typeface="+mj-lt"/>
            </a:endParaRPr>
          </a:p>
          <a:p>
            <a:endParaRPr lang="en-US"/>
          </a:p>
        </p:txBody>
      </p:sp>
      <p:pic>
        <p:nvPicPr>
          <p:cNvPr id="5" name="Picture 4" descr="A person running on a beach&#10;&#10;Description automatically generated with low confidence">
            <a:extLst>
              <a:ext uri="{FF2B5EF4-FFF2-40B4-BE49-F238E27FC236}">
                <a16:creationId xmlns:a16="http://schemas.microsoft.com/office/drawing/2014/main" id="{67B6B28F-2233-7372-F335-3E519D2356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996" y="2426386"/>
            <a:ext cx="1039059" cy="1395437"/>
          </a:xfrm>
          <a:prstGeom prst="rect">
            <a:avLst/>
          </a:prstGeom>
        </p:spPr>
      </p:pic>
      <p:pic>
        <p:nvPicPr>
          <p:cNvPr id="7" name="Picture 6" descr="A group of people in the water&#10;&#10;Description automatically generated">
            <a:extLst>
              <a:ext uri="{FF2B5EF4-FFF2-40B4-BE49-F238E27FC236}">
                <a16:creationId xmlns:a16="http://schemas.microsoft.com/office/drawing/2014/main" id="{39B080D5-EC4C-4A5C-477F-5BD9D091B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929" y="3963600"/>
            <a:ext cx="2618078" cy="1664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23C25F-88C4-FF28-341B-BF98AE89B10B}"/>
              </a:ext>
            </a:extLst>
          </p:cNvPr>
          <p:cNvSpPr txBox="1"/>
          <p:nvPr/>
        </p:nvSpPr>
        <p:spPr>
          <a:xfrm>
            <a:off x="2284505" y="1941646"/>
            <a:ext cx="9637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latin typeface="Segoe UI"/>
                <a:cs typeface="Segoe UI"/>
              </a:rPr>
              <a:t>Class : 0</a:t>
            </a:r>
            <a:r>
              <a:rPr lang="en-US" sz="1600">
                <a:latin typeface="Segoe UI"/>
                <a:cs typeface="Segoe UI"/>
              </a:rPr>
              <a:t>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94846-FD76-050A-B463-5098C5EE8C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4" r="-212"/>
          <a:stretch/>
        </p:blipFill>
        <p:spPr>
          <a:xfrm>
            <a:off x="4846127" y="2425027"/>
            <a:ext cx="2082174" cy="1399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4C052-677E-EC08-5430-3A41DD7F48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2407" y="3962065"/>
            <a:ext cx="2746070" cy="166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C3002-D01C-C39F-47B9-24CF2B55AC5E}"/>
              </a:ext>
            </a:extLst>
          </p:cNvPr>
          <p:cNvSpPr txBox="1"/>
          <p:nvPr/>
        </p:nvSpPr>
        <p:spPr>
          <a:xfrm>
            <a:off x="5409920" y="1945099"/>
            <a:ext cx="95260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600">
                <a:latin typeface="Segoe UI"/>
                <a:cs typeface="Segoe UI"/>
              </a:rPr>
              <a:t>Class : 1</a:t>
            </a:r>
          </a:p>
        </p:txBody>
      </p:sp>
      <p:pic>
        <p:nvPicPr>
          <p:cNvPr id="11" name="Picture 10" descr="A picture containing sky, water, outdoor, ground&#10;&#10;Description automatically generated">
            <a:extLst>
              <a:ext uri="{FF2B5EF4-FFF2-40B4-BE49-F238E27FC236}">
                <a16:creationId xmlns:a16="http://schemas.microsoft.com/office/drawing/2014/main" id="{D87EFF37-D428-19C1-84A1-8E4DB49E19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2"/>
          <a:stretch/>
        </p:blipFill>
        <p:spPr>
          <a:xfrm>
            <a:off x="7880915" y="2424852"/>
            <a:ext cx="2032106" cy="1402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AAFDED-2BFF-1089-C505-0F107201227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6674" y="3962064"/>
            <a:ext cx="2404860" cy="1668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E84874-9B6D-B58B-F115-22B91D7DF62E}"/>
              </a:ext>
            </a:extLst>
          </p:cNvPr>
          <p:cNvSpPr txBox="1"/>
          <p:nvPr/>
        </p:nvSpPr>
        <p:spPr>
          <a:xfrm>
            <a:off x="8400660" y="1945098"/>
            <a:ext cx="99224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600">
                <a:latin typeface="Segoe UI"/>
                <a:cs typeface="Segoe UI"/>
              </a:rPr>
              <a:t>Class :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CCED5-DA53-AEF1-3F15-DBFCA9ACB517}"/>
              </a:ext>
            </a:extLst>
          </p:cNvPr>
          <p:cNvSpPr txBox="1"/>
          <p:nvPr/>
        </p:nvSpPr>
        <p:spPr>
          <a:xfrm>
            <a:off x="9204037" y="5382491"/>
            <a:ext cx="10460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latin typeface="Calibri Light"/>
                <a:cs typeface="Calibri Light"/>
              </a:rPr>
              <a:t>Jayme(</a:t>
            </a:r>
            <a:r>
              <a:rPr lang="en-US" sz="1000">
                <a:latin typeface="Calibri Light"/>
                <a:ea typeface="+mn-lt"/>
                <a:cs typeface="+mn-lt"/>
              </a:rPr>
              <a:t>2020.6)</a:t>
            </a:r>
            <a:endParaRPr lang="en-US" sz="1000">
              <a:latin typeface="Calibri Light"/>
              <a:cs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E37FC-AE6B-2FA9-2ED1-C8AD1E0BDC1E}"/>
              </a:ext>
            </a:extLst>
          </p:cNvPr>
          <p:cNvSpPr txBox="1"/>
          <p:nvPr/>
        </p:nvSpPr>
        <p:spPr>
          <a:xfrm>
            <a:off x="3188855" y="5376718"/>
            <a:ext cx="17618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262626"/>
                </a:solidFill>
                <a:latin typeface="Roboto"/>
                <a:ea typeface="Roboto"/>
                <a:cs typeface="Roboto"/>
              </a:rPr>
              <a:t>Steven(2021)</a:t>
            </a:r>
            <a:endParaRPr 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ABC67-8949-8392-C718-3A0DA3C1DC6E}"/>
              </a:ext>
            </a:extLst>
          </p:cNvPr>
          <p:cNvSpPr txBox="1"/>
          <p:nvPr/>
        </p:nvSpPr>
        <p:spPr>
          <a:xfrm>
            <a:off x="5888182" y="3579091"/>
            <a:ext cx="119495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Calibri Light"/>
                <a:cs typeface="Calibri Light"/>
              </a:rPr>
              <a:t>Bruce Beach(n.d.)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AC0845-2732-40AC-4E4C-FA7B573B9658}"/>
              </a:ext>
            </a:extLst>
          </p:cNvPr>
          <p:cNvSpPr txBox="1"/>
          <p:nvPr/>
        </p:nvSpPr>
        <p:spPr>
          <a:xfrm>
            <a:off x="8907318" y="3579091"/>
            <a:ext cx="119495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Calibri Light"/>
                <a:cs typeface="Calibri Light"/>
              </a:rPr>
              <a:t>Bruce Beach(n.d.)</a:t>
            </a:r>
          </a:p>
        </p:txBody>
      </p:sp>
    </p:spTree>
    <p:extLst>
      <p:ext uri="{BB962C8B-B14F-4D97-AF65-F5344CB8AC3E}">
        <p14:creationId xmlns:p14="http://schemas.microsoft.com/office/powerpoint/2010/main" val="3291069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A397-C432-B6E1-0E99-F3ECCE58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CA" dirty="0">
                <a:ea typeface="+mj-lt"/>
                <a:cs typeface="+mj-lt"/>
              </a:rPr>
              <a:t>Image Classification -- result</a:t>
            </a:r>
            <a:endParaRPr lang="en-US" dirty="0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A29B5-ADF4-FE5F-7951-430743CBA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As we can see here the model provides a CSV file including the predicted labels and image file name.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In the latest model this phase is eliminated since we were able to train just one model which works best for the beach data.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67F6274F-3A25-A6BD-2803-E267CCEBC6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85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E506-842F-4AD4-73E2-AC935D315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architecture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8ED1B1F-7E70-FF4D-944B-70F5BB55DEBB}"/>
              </a:ext>
            </a:extLst>
          </p:cNvPr>
          <p:cNvGraphicFramePr/>
          <p:nvPr/>
        </p:nvGraphicFramePr>
        <p:xfrm>
          <a:off x="1450975" y="2331497"/>
          <a:ext cx="9603878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15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0775DB3-4526-8E46-A2BC-21A8F3FC8C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401" y="1511034"/>
            <a:ext cx="9017587" cy="5245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B906E4-A77C-E5B8-5CC4-58AF1D1E3B23}"/>
              </a:ext>
            </a:extLst>
          </p:cNvPr>
          <p:cNvSpPr/>
          <p:nvPr/>
        </p:nvSpPr>
        <p:spPr>
          <a:xfrm>
            <a:off x="9668107" y="1639229"/>
            <a:ext cx="683818" cy="11496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A8AEFF-C31F-7B51-B587-8CDE314F4B21}"/>
              </a:ext>
            </a:extLst>
          </p:cNvPr>
          <p:cNvSpPr/>
          <p:nvPr/>
        </p:nvSpPr>
        <p:spPr>
          <a:xfrm>
            <a:off x="9277689" y="1591531"/>
            <a:ext cx="390418" cy="39041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en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6795B8-7110-CDAA-C6FE-041D87BA3611}"/>
              </a:ext>
            </a:extLst>
          </p:cNvPr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</a:t>
            </a:r>
            <a:r>
              <a:rPr lang="en-US" dirty="0" err="1"/>
              <a:t>resuts</a:t>
            </a:r>
            <a:r>
              <a:rPr lang="en-US" dirty="0"/>
              <a:t> on object detection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C36BC-2E0C-3B0F-E666-36C4B4F927F2}"/>
              </a:ext>
            </a:extLst>
          </p:cNvPr>
          <p:cNvSpPr txBox="1"/>
          <p:nvPr/>
        </p:nvSpPr>
        <p:spPr>
          <a:xfrm>
            <a:off x="4265118" y="2922217"/>
            <a:ext cx="300547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Here we come to the last stage: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The detection</a:t>
            </a:r>
            <a:endParaRPr lang="en-CN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43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443E-0DB8-D3BC-047F-06DA93C27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objective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EE699-AD99-4E50-166C-9AD008A6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906232" cy="431287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This project is part of the three-year Smart Beach project administered by Bruce County. It aims to use innovative technologies to improve beach safety. Launched at Station Beach in </a:t>
            </a:r>
            <a:r>
              <a:rPr lang="en-US" sz="1800" dirty="0" err="1">
                <a:ea typeface="+mn-lt"/>
                <a:cs typeface="+mn-lt"/>
              </a:rPr>
              <a:t>Kincardine</a:t>
            </a:r>
            <a:r>
              <a:rPr lang="en-US" sz="1800" dirty="0">
                <a:ea typeface="+mn-lt"/>
                <a:cs typeface="+mn-lt"/>
              </a:rPr>
              <a:t> on May 25, 2022, the research team of the Smart Beach project has collected weather and wave data using a RAEON (Real-time Aquatic Ecosystem Observation Network) buoy in Lake Huron from Spring to Autumn in 2022.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Predicting the weather and wave condition makes it easier to decide for people who are planning to visit beach for swimming purpose.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The main goal of the project is to work on following questions.</a:t>
            </a:r>
            <a:endParaRPr lang="en-US" sz="18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Predict the number and distribution of people on the beach and in the water.  Data provided: anonymized images from the camera.  This will be provided later once the images are anonymized, with a focus on providing the model set first.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Predict the wave conditions and current visible in the camera images.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60741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F710-8933-716A-ED46-6FB607B4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detection 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A3C25-1F7A-7892-6541-71B261F46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3633"/>
            <a:ext cx="9603275" cy="3450613"/>
          </a:xfrm>
        </p:spPr>
        <p:txBody>
          <a:bodyPr/>
          <a:lstStyle/>
          <a:p>
            <a:r>
              <a:rPr lang="en-US" dirty="0"/>
              <a:t>Here is the statistics of how accurate our final prediction is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489E47D-11D1-42DB-1FFA-92A6055C0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798981"/>
              </p:ext>
            </p:extLst>
          </p:nvPr>
        </p:nvGraphicFramePr>
        <p:xfrm>
          <a:off x="1780308" y="2430882"/>
          <a:ext cx="7879252" cy="219456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969813">
                  <a:extLst>
                    <a:ext uri="{9D8B030D-6E8A-4147-A177-3AD203B41FA5}">
                      <a16:colId xmlns:a16="http://schemas.microsoft.com/office/drawing/2014/main" val="4047185512"/>
                    </a:ext>
                  </a:extLst>
                </a:gridCol>
                <a:gridCol w="1969813">
                  <a:extLst>
                    <a:ext uri="{9D8B030D-6E8A-4147-A177-3AD203B41FA5}">
                      <a16:colId xmlns:a16="http://schemas.microsoft.com/office/drawing/2014/main" val="3945532304"/>
                    </a:ext>
                  </a:extLst>
                </a:gridCol>
                <a:gridCol w="1969813">
                  <a:extLst>
                    <a:ext uri="{9D8B030D-6E8A-4147-A177-3AD203B41FA5}">
                      <a16:colId xmlns:a16="http://schemas.microsoft.com/office/drawing/2014/main" val="1757403893"/>
                    </a:ext>
                  </a:extLst>
                </a:gridCol>
                <a:gridCol w="1969813">
                  <a:extLst>
                    <a:ext uri="{9D8B030D-6E8A-4147-A177-3AD203B41FA5}">
                      <a16:colId xmlns:a16="http://schemas.microsoft.com/office/drawing/2014/main" val="1804713050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People in image​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Ground truth​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effectLst/>
                        </a:rPr>
                        <a:t>​prediction</a:t>
                      </a:r>
                      <a:endParaRPr lang="en-US" sz="1800" b="1" i="0" dirty="0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effectLst/>
                        </a:rPr>
                        <a:t>​accuracy</a:t>
                      </a:r>
                      <a:endParaRPr lang="en-US" sz="1800" b="1" i="0" dirty="0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87068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150+​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>
                          <a:effectLst/>
                        </a:rPr>
                        <a:t>​171.5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effectLst/>
                        </a:rPr>
                        <a:t>​138.0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effectLst/>
                        </a:rPr>
                        <a:t>​80.5%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19316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>
                          <a:effectLst/>
                        </a:rPr>
                        <a:t>​100-150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>
                          <a:effectLst/>
                        </a:rPr>
                        <a:t>​120.2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effectLst/>
                        </a:rPr>
                        <a:t>​96.0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dirty="0">
                          <a:effectLst/>
                        </a:rPr>
                        <a:t>​79.9%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Gill Sans M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4714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50-100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69.9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effectLst/>
                        </a:rPr>
                        <a:t>60.0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85.8%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95001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10-50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31.9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effectLst/>
                        </a:rPr>
                        <a:t>28.7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90.0%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57723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0-10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effectLst/>
                        </a:rPr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effectLst/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effectLst/>
                        </a:rPr>
                        <a:t>91.0%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626530"/>
                  </a:ext>
                </a:extLst>
              </a:tr>
            </a:tbl>
          </a:graphicData>
        </a:graphic>
      </p:graphicFrame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3247C43-B147-A065-4BAC-2BFB9CEFF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6" b="45923"/>
          <a:stretch/>
        </p:blipFill>
        <p:spPr>
          <a:xfrm>
            <a:off x="1780308" y="4695321"/>
            <a:ext cx="7879251" cy="16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72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1451D2-A684-250B-73B9-DEA4068126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66895-D900-5E29-9642-0DA8DC94A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>
                <a:solidFill>
                  <a:srgbClr val="FFFFFE"/>
                </a:solidFill>
              </a:rPr>
              <a:t>Future work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177BE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969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443E-0DB8-D3BC-047F-06DA93C27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EE699-AD99-4E50-166C-9AD008A6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YOLOv8 model used for object detection can be extended to count people in water and in shore by segmenting the images.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The same model YOLOv8- RIP algorithm can be used for wave RIP current </a:t>
            </a:r>
            <a:r>
              <a:rPr lang="en-US" sz="1800" dirty="0" err="1"/>
              <a:t>predicitions</a:t>
            </a:r>
            <a:r>
              <a:rPr lang="en-US" sz="1800" dirty="0"/>
              <a:t> from images.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 Qualitative measure can be used for the images which can generate type-I error. (This can be used as temporary solution for those kind of images, training the model on that particular type of images is still advisable.</a:t>
            </a:r>
          </a:p>
        </p:txBody>
      </p:sp>
    </p:spTree>
    <p:extLst>
      <p:ext uri="{BB962C8B-B14F-4D97-AF65-F5344CB8AC3E}">
        <p14:creationId xmlns:p14="http://schemas.microsoft.com/office/powerpoint/2010/main" val="1863049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38636-E0EF-F7C0-6F24-69AA0BF2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E47BA-2502-DD81-B785-C9E747E5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6060470" cy="39021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Trying a </a:t>
            </a:r>
            <a:r>
              <a:rPr lang="en-US" dirty="0">
                <a:solidFill>
                  <a:schemeClr val="accent1"/>
                </a:solidFill>
              </a:rPr>
              <a:t>two-stage</a:t>
            </a:r>
            <a:r>
              <a:rPr lang="en-US" dirty="0"/>
              <a:t> model instead of a one-stage model</a:t>
            </a:r>
          </a:p>
          <a:p>
            <a:r>
              <a:rPr lang="en-US" dirty="0"/>
              <a:t>Enhancing the model's generalization ability and the detection ability of small objects:</a:t>
            </a:r>
          </a:p>
          <a:p>
            <a:pPr lvl="1"/>
            <a:r>
              <a:rPr lang="en-US" dirty="0"/>
              <a:t>FI(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Full Inference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PO(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Patch Overlap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SF(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Slicing Aided Fine-tuning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SAHI(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Slicing Aided Hyper Inference</a:t>
            </a:r>
            <a:r>
              <a:rPr lang="en-US" dirty="0"/>
              <a:t>)</a:t>
            </a:r>
          </a:p>
          <a:p>
            <a:r>
              <a:rPr lang="en-US" dirty="0">
                <a:ea typeface="+mn-lt"/>
                <a:cs typeface="+mn-lt"/>
              </a:rPr>
              <a:t>Keeping up with the latest techniques and improvements from the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benchmark</a:t>
            </a:r>
            <a:r>
              <a:rPr lang="en-US" dirty="0">
                <a:ea typeface="+mn-lt"/>
                <a:cs typeface="+mn-lt"/>
              </a:rPr>
              <a:t>: Object Detection on </a:t>
            </a:r>
            <a:r>
              <a:rPr lang="en-US" dirty="0" err="1">
                <a:ea typeface="+mn-lt"/>
                <a:cs typeface="+mn-lt"/>
              </a:rPr>
              <a:t>CrowdHuman</a:t>
            </a:r>
            <a:r>
              <a:rPr lang="en-US" dirty="0">
                <a:ea typeface="+mn-lt"/>
                <a:cs typeface="+mn-lt"/>
              </a:rPr>
              <a:t>(full body)</a:t>
            </a:r>
          </a:p>
          <a:p>
            <a:r>
              <a:rPr lang="en-US" dirty="0">
                <a:ea typeface="+mn-lt"/>
                <a:cs typeface="+mn-lt"/>
              </a:rPr>
              <a:t>Try </a:t>
            </a:r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DotD</a:t>
            </a:r>
            <a:r>
              <a:rPr lang="en-US" dirty="0">
                <a:ea typeface="+mn-lt"/>
                <a:cs typeface="+mn-lt"/>
              </a:rPr>
              <a:t> instead of </a:t>
            </a:r>
            <a:r>
              <a:rPr lang="en-US" dirty="0" err="1">
                <a:ea typeface="+mn-lt"/>
                <a:cs typeface="+mn-lt"/>
              </a:rPr>
              <a:t>IoU</a:t>
            </a:r>
            <a:r>
              <a:rPr lang="en-US" dirty="0">
                <a:ea typeface="+mn-lt"/>
                <a:cs typeface="+mn-lt"/>
              </a:rPr>
              <a:t> on TOD(Tiny Object Detection) challenges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9D5DFF4-F40C-15D2-DABD-4096EABE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180" y="1889580"/>
            <a:ext cx="4153394" cy="1923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02F14-BF7A-EC28-537C-28F18DF568AE}"/>
              </a:ext>
            </a:extLst>
          </p:cNvPr>
          <p:cNvSpPr txBox="1"/>
          <p:nvPr/>
        </p:nvSpPr>
        <p:spPr>
          <a:xfrm>
            <a:off x="9233065" y="3780310"/>
            <a:ext cx="298862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ea typeface="+mn-lt"/>
                <a:cs typeface="+mn-lt"/>
              </a:rPr>
              <a:t>https://github.com/fcakyon/small-object-detection-benchmark</a:t>
            </a:r>
            <a:endParaRPr lang="en-US" sz="800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5B29750-1851-A1E2-04C1-9445B6382B3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180" y="3958901"/>
            <a:ext cx="4153394" cy="1988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BB1806-84D9-6ED3-4C58-B3229F9A2FDE}"/>
              </a:ext>
            </a:extLst>
          </p:cNvPr>
          <p:cNvSpPr txBox="1"/>
          <p:nvPr/>
        </p:nvSpPr>
        <p:spPr>
          <a:xfrm>
            <a:off x="8579921" y="5917869"/>
            <a:ext cx="374072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ea typeface="+mn-lt"/>
                <a:cs typeface="+mn-lt"/>
              </a:rPr>
              <a:t>https://paperswithcode.com/sota/object-detection-on-crowdhuman-full-body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25468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71C2CB7F-2853-AFAB-99DA-61B54822E2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F982-9392-B0E8-79B6-DD1E8425A3DD}"/>
              </a:ext>
            </a:extLst>
          </p:cNvPr>
          <p:cNvSpPr txBox="1"/>
          <p:nvPr/>
        </p:nvSpPr>
        <p:spPr>
          <a:xfrm>
            <a:off x="4065511" y="3236470"/>
            <a:ext cx="6832500" cy="12526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>
                <a:solidFill>
                  <a:srgbClr val="FFFFFE"/>
                </a:solidFill>
                <a:latin typeface="+mj-lt"/>
                <a:ea typeface="+mj-ea"/>
                <a:cs typeface="+mj-cs"/>
              </a:rPr>
              <a:t>Q &amp; A or comments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FDE41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64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2F06FF39-F96D-C253-3957-2A06BE778A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F982-9392-B0E8-79B6-DD1E8425A3DD}"/>
              </a:ext>
            </a:extLst>
          </p:cNvPr>
          <p:cNvSpPr txBox="1"/>
          <p:nvPr/>
        </p:nvSpPr>
        <p:spPr>
          <a:xfrm>
            <a:off x="4065511" y="3236470"/>
            <a:ext cx="6832500" cy="12526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>
                <a:solidFill>
                  <a:srgbClr val="FFFFFE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3DC3C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1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034B4C-3DCF-796B-F1D7-CF5CACAF06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78AB3-208E-E359-7B4C-A96E5F4C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>
                <a:solidFill>
                  <a:srgbClr val="FFFFFE"/>
                </a:solidFill>
              </a:rPr>
              <a:t>Project methodology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3DD2A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443E-0DB8-D3BC-047F-06DA93C27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methodology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EE699-AD99-4E50-166C-9AD008A6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906232" cy="381213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The very first step was to determine the type of data and work needs to be done on the data before implementing any algorithm.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Without any prior knowledge of images, the very first thing that comes to our mind is the security of the data. Which can be obtained by Image anonymizing.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After Image anonymizing, we have looked for images with all possibilities and generated a dataset to initially start our work on.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These possibilities included different camera angles, Different crowd densities, Different day and night time, Different seasons.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The research done by the team was based on this dataset. Including all the possibilities in the dataset, we have discovered solutions for all kinds of Images.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We have an architecture that will work in any situation.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After receiving the actual beach data of </a:t>
            </a:r>
            <a:r>
              <a:rPr lang="en-US" sz="1800" dirty="0" err="1">
                <a:ea typeface="+mn-lt"/>
                <a:cs typeface="+mn-lt"/>
              </a:rPr>
              <a:t>bruce</a:t>
            </a:r>
            <a:r>
              <a:rPr lang="en-US" sz="1800" dirty="0">
                <a:ea typeface="+mn-lt"/>
                <a:cs typeface="+mn-lt"/>
              </a:rPr>
              <a:t> county, we decided to eliminate some phases from the architecture which were not necessary as well as it helped reducing the use of resources.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6280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C032109-2BCD-E257-39A2-E2B9C101AC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78AB3-208E-E359-7B4C-A96E5F4C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>
                <a:solidFill>
                  <a:srgbClr val="FFFFFE"/>
                </a:solidFill>
              </a:rPr>
              <a:t>Architecture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565CC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99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FEE1411-5F27-BAF4-EB05-14C467BFD0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664" y="121595"/>
            <a:ext cx="11370671" cy="661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E506-842F-4AD4-73E2-AC935D315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Architecture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926B2EED-12D9-9BFC-8670-2C0146CEC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399873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957162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1713</Words>
  <Application>Microsoft Macintosh PowerPoint</Application>
  <PresentationFormat>Widescreen</PresentationFormat>
  <Paragraphs>243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Arial,Sans-Serif</vt:lpstr>
      <vt:lpstr>GuardianTextSans</vt:lpstr>
      <vt:lpstr>Söhne</vt:lpstr>
      <vt:lpstr>Arial</vt:lpstr>
      <vt:lpstr>Avenir Next LT Pro</vt:lpstr>
      <vt:lpstr>Calibri</vt:lpstr>
      <vt:lpstr>Calibri Light</vt:lpstr>
      <vt:lpstr>Franklin Gothic Medium</vt:lpstr>
      <vt:lpstr>Gill Sans MT</vt:lpstr>
      <vt:lpstr>Roboto</vt:lpstr>
      <vt:lpstr>Segoe UI</vt:lpstr>
      <vt:lpstr>Gallery</vt:lpstr>
      <vt:lpstr>PowerPoint Presentation</vt:lpstr>
      <vt:lpstr>PowerPoint Presentation</vt:lpstr>
      <vt:lpstr>Project objective</vt:lpstr>
      <vt:lpstr>Project objective</vt:lpstr>
      <vt:lpstr>Project methodology</vt:lpstr>
      <vt:lpstr>Project methodology</vt:lpstr>
      <vt:lpstr>Architecture </vt:lpstr>
      <vt:lpstr>PowerPoint Presentation</vt:lpstr>
      <vt:lpstr>Architecture</vt:lpstr>
      <vt:lpstr>architecture</vt:lpstr>
      <vt:lpstr>PowerPoint Presentation</vt:lpstr>
      <vt:lpstr>FACE ANONYMIZING</vt:lpstr>
      <vt:lpstr>Face Anonymizing protects people’s privacy  Patterns of heads</vt:lpstr>
      <vt:lpstr>architecture</vt:lpstr>
      <vt:lpstr>PowerPoint Presentation</vt:lpstr>
      <vt:lpstr>Annotation</vt:lpstr>
      <vt:lpstr>Data preparation in details</vt:lpstr>
      <vt:lpstr>Data Splitting</vt:lpstr>
      <vt:lpstr>architecture</vt:lpstr>
      <vt:lpstr>PowerPoint Presentation</vt:lpstr>
      <vt:lpstr>Model training </vt:lpstr>
      <vt:lpstr>PowerPoint Presentation</vt:lpstr>
      <vt:lpstr>PowerPoint Presentation</vt:lpstr>
      <vt:lpstr>case by case analysis</vt:lpstr>
      <vt:lpstr>PowerPoint Presentation</vt:lpstr>
      <vt:lpstr>PowerPoint Presentation</vt:lpstr>
      <vt:lpstr>What to do after case analysis?</vt:lpstr>
      <vt:lpstr>Continue validation After model retrain  now the type 1 error fixed</vt:lpstr>
      <vt:lpstr>PowerPoint Presentation</vt:lpstr>
      <vt:lpstr>Power of Training</vt:lpstr>
      <vt:lpstr>architecture</vt:lpstr>
      <vt:lpstr>PowerPoint Presentation</vt:lpstr>
      <vt:lpstr>Image classification </vt:lpstr>
      <vt:lpstr>IMAGE CLASSIFICATION -- Model Comparison</vt:lpstr>
      <vt:lpstr>IMAGE CLASSIFICATION -- MODEL COMPARISON </vt:lpstr>
      <vt:lpstr>Image Classification -- results </vt:lpstr>
      <vt:lpstr>Image Classification -- result </vt:lpstr>
      <vt:lpstr>architecture</vt:lpstr>
      <vt:lpstr>PowerPoint Presentation</vt:lpstr>
      <vt:lpstr>Object detection accuracy</vt:lpstr>
      <vt:lpstr>Future work</vt:lpstr>
      <vt:lpstr>Future work </vt:lpstr>
      <vt:lpstr>Performance improvement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francis</dc:creator>
  <cp:lastModifiedBy>chen francis</cp:lastModifiedBy>
  <cp:revision>46</cp:revision>
  <dcterms:created xsi:type="dcterms:W3CDTF">2023-04-11T18:17:04Z</dcterms:created>
  <dcterms:modified xsi:type="dcterms:W3CDTF">2023-04-12T16:18:37Z</dcterms:modified>
</cp:coreProperties>
</file>